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71" r:id="rId6"/>
    <p:sldId id="268" r:id="rId7"/>
    <p:sldId id="272" r:id="rId8"/>
    <p:sldId id="273" r:id="rId9"/>
    <p:sldId id="263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A58711-EC6B-43E4-8CA9-978920001CF8}" v="49" dt="2025-05-12T07:52:54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9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E13D80-418E-441B-A301-11F18AAE8EE9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8116BA1-04B8-4978-9506-3F2ABD536639}">
      <dgm:prSet phldrT="[Text]" custT="1"/>
      <dgm:spPr/>
      <dgm:t>
        <a:bodyPr/>
        <a:lstStyle/>
        <a:p>
          <a:r>
            <a:rPr lang="en-US" sz="1600" dirty="0"/>
            <a:t>PCE indicators project and announcement of PCE pilot</a:t>
          </a:r>
          <a:endParaRPr lang="en-GB" sz="1600" dirty="0"/>
        </a:p>
      </dgm:t>
    </dgm:pt>
    <dgm:pt modelId="{96882F20-ED57-4A06-8EBB-80939A3B592F}" type="parTrans" cxnId="{3760C09A-FFCE-433E-AF44-BFEA1713C86D}">
      <dgm:prSet/>
      <dgm:spPr/>
      <dgm:t>
        <a:bodyPr/>
        <a:lstStyle/>
        <a:p>
          <a:endParaRPr lang="en-GB"/>
        </a:p>
      </dgm:t>
    </dgm:pt>
    <dgm:pt modelId="{1291DEBB-709F-4632-9D8A-ECDCE0EF939C}" type="sibTrans" cxnId="{3760C09A-FFCE-433E-AF44-BFEA1713C86D}">
      <dgm:prSet/>
      <dgm:spPr/>
      <dgm:t>
        <a:bodyPr/>
        <a:lstStyle/>
        <a:p>
          <a:endParaRPr lang="en-GB"/>
        </a:p>
      </dgm:t>
    </dgm:pt>
    <dgm:pt modelId="{78158781-5BCE-4BE3-A7A5-FA6F097F7727}">
      <dgm:prSet phldrT="[Text]" custT="1"/>
      <dgm:spPr/>
      <dgm:t>
        <a:bodyPr/>
        <a:lstStyle/>
        <a:p>
          <a:r>
            <a:rPr lang="en-US" sz="1600" dirty="0"/>
            <a:t>REF PCE pilot exercise</a:t>
          </a:r>
          <a:endParaRPr lang="en-GB" sz="1600" dirty="0"/>
        </a:p>
      </dgm:t>
    </dgm:pt>
    <dgm:pt modelId="{6E800B0E-6493-4340-945E-D4B34053BEB5}" type="parTrans" cxnId="{4926F1C3-BFF2-4F68-BE9D-F24C8EDC096A}">
      <dgm:prSet/>
      <dgm:spPr/>
      <dgm:t>
        <a:bodyPr/>
        <a:lstStyle/>
        <a:p>
          <a:endParaRPr lang="en-GB"/>
        </a:p>
      </dgm:t>
    </dgm:pt>
    <dgm:pt modelId="{AD08BC55-C372-4883-8941-55383586E729}" type="sibTrans" cxnId="{4926F1C3-BFF2-4F68-BE9D-F24C8EDC096A}">
      <dgm:prSet/>
      <dgm:spPr/>
      <dgm:t>
        <a:bodyPr/>
        <a:lstStyle/>
        <a:p>
          <a:endParaRPr lang="en-GB"/>
        </a:p>
      </dgm:t>
    </dgm:pt>
    <dgm:pt modelId="{A22D5353-4424-40DD-BA29-DACA2821D6B3}">
      <dgm:prSet phldrT="[Text]" custT="1"/>
      <dgm:spPr/>
      <dgm:t>
        <a:bodyPr/>
        <a:lstStyle/>
        <a:p>
          <a:r>
            <a:rPr lang="en-US" sz="1600" dirty="0"/>
            <a:t>Initial decisions and consultation</a:t>
          </a:r>
          <a:endParaRPr lang="en-GB" sz="1600" dirty="0"/>
        </a:p>
      </dgm:t>
    </dgm:pt>
    <dgm:pt modelId="{022FED93-5EF7-4799-AF12-94DB0B450BFB}" type="parTrans" cxnId="{8557C328-D32A-476D-A3A5-17DFD7977A8B}">
      <dgm:prSet/>
      <dgm:spPr/>
      <dgm:t>
        <a:bodyPr/>
        <a:lstStyle/>
        <a:p>
          <a:endParaRPr lang="en-GB"/>
        </a:p>
      </dgm:t>
    </dgm:pt>
    <dgm:pt modelId="{708CBC42-9877-4D53-9DBC-AB97D1EF8739}" type="sibTrans" cxnId="{8557C328-D32A-476D-A3A5-17DFD7977A8B}">
      <dgm:prSet/>
      <dgm:spPr/>
      <dgm:t>
        <a:bodyPr/>
        <a:lstStyle/>
        <a:p>
          <a:endParaRPr lang="en-GB"/>
        </a:p>
      </dgm:t>
    </dgm:pt>
    <dgm:pt modelId="{5C8E51A5-5758-4CE9-8519-DB9B8144658A}">
      <dgm:prSet phldrT="[Text]" custT="1"/>
      <dgm:spPr/>
      <dgm:t>
        <a:bodyPr/>
        <a:lstStyle/>
        <a:p>
          <a:r>
            <a:rPr lang="en-US" sz="1600" dirty="0"/>
            <a:t>Publication of final guidance and criteria</a:t>
          </a:r>
          <a:endParaRPr lang="en-GB" sz="1600" dirty="0"/>
        </a:p>
      </dgm:t>
    </dgm:pt>
    <dgm:pt modelId="{45A5A47E-D1F1-4BAD-A39B-9D209DD16BCF}" type="parTrans" cxnId="{735DE66D-DCAD-491B-B91F-0A2AB51D3F0E}">
      <dgm:prSet/>
      <dgm:spPr/>
      <dgm:t>
        <a:bodyPr/>
        <a:lstStyle/>
        <a:p>
          <a:endParaRPr lang="en-GB"/>
        </a:p>
      </dgm:t>
    </dgm:pt>
    <dgm:pt modelId="{4162E396-7DAB-4277-89E7-706735BD15D2}" type="sibTrans" cxnId="{735DE66D-DCAD-491B-B91F-0A2AB51D3F0E}">
      <dgm:prSet/>
      <dgm:spPr/>
      <dgm:t>
        <a:bodyPr/>
        <a:lstStyle/>
        <a:p>
          <a:endParaRPr lang="en-GB"/>
        </a:p>
      </dgm:t>
    </dgm:pt>
    <dgm:pt modelId="{3C99FCF7-6C16-47F8-B09C-2EDC59C729C8}">
      <dgm:prSet phldrT="[Text]" custT="1"/>
      <dgm:spPr/>
      <dgm:t>
        <a:bodyPr/>
        <a:lstStyle/>
        <a:p>
          <a:r>
            <a:rPr lang="en-US" sz="1600" dirty="0"/>
            <a:t>REF team and panels co-develop PCE criteria and guidance; further consultation</a:t>
          </a:r>
          <a:endParaRPr lang="en-GB" sz="1600" dirty="0"/>
        </a:p>
      </dgm:t>
    </dgm:pt>
    <dgm:pt modelId="{ADDB5B36-E925-468F-92F7-89F545145D81}" type="parTrans" cxnId="{DF39D64C-71B2-476B-952F-F44BB3C94D0E}">
      <dgm:prSet/>
      <dgm:spPr/>
      <dgm:t>
        <a:bodyPr/>
        <a:lstStyle/>
        <a:p>
          <a:endParaRPr lang="en-GB"/>
        </a:p>
      </dgm:t>
    </dgm:pt>
    <dgm:pt modelId="{D4B3025D-D7F5-4A4C-89A3-B9C9D504E79A}" type="sibTrans" cxnId="{DF39D64C-71B2-476B-952F-F44BB3C94D0E}">
      <dgm:prSet/>
      <dgm:spPr/>
      <dgm:t>
        <a:bodyPr/>
        <a:lstStyle/>
        <a:p>
          <a:endParaRPr lang="en-GB"/>
        </a:p>
      </dgm:t>
    </dgm:pt>
    <dgm:pt modelId="{0D1493CD-11D3-4B24-9506-BF922200170F}" type="pres">
      <dgm:prSet presAssocID="{3BE13D80-418E-441B-A301-11F18AAE8EE9}" presName="Name0" presStyleCnt="0">
        <dgm:presLayoutVars>
          <dgm:dir/>
          <dgm:resizeHandles val="exact"/>
        </dgm:presLayoutVars>
      </dgm:prSet>
      <dgm:spPr/>
    </dgm:pt>
    <dgm:pt modelId="{A07F1ECB-6192-42C2-AAD9-ED796F4FA5C5}" type="pres">
      <dgm:prSet presAssocID="{3BE13D80-418E-441B-A301-11F18AAE8EE9}" presName="arrow" presStyleLbl="bgShp" presStyleIdx="0" presStyleCnt="1" custScaleY="41761"/>
      <dgm:spPr/>
    </dgm:pt>
    <dgm:pt modelId="{690432BC-FBBD-4F80-96FA-FF16D2347C14}" type="pres">
      <dgm:prSet presAssocID="{3BE13D80-418E-441B-A301-11F18AAE8EE9}" presName="points" presStyleCnt="0"/>
      <dgm:spPr/>
    </dgm:pt>
    <dgm:pt modelId="{3D38EC51-21DF-44F8-BBBD-A19DAF64ED85}" type="pres">
      <dgm:prSet presAssocID="{A22D5353-4424-40DD-BA29-DACA2821D6B3}" presName="compositeA" presStyleCnt="0"/>
      <dgm:spPr/>
    </dgm:pt>
    <dgm:pt modelId="{F1864DAB-FE95-4AF2-97C4-6E43DA743260}" type="pres">
      <dgm:prSet presAssocID="{A22D5353-4424-40DD-BA29-DACA2821D6B3}" presName="textA" presStyleLbl="revTx" presStyleIdx="0" presStyleCnt="5" custLinFactNeighborY="12060">
        <dgm:presLayoutVars>
          <dgm:bulletEnabled val="1"/>
        </dgm:presLayoutVars>
      </dgm:prSet>
      <dgm:spPr/>
    </dgm:pt>
    <dgm:pt modelId="{7810615C-2FBC-42C2-A457-060D56FC4C76}" type="pres">
      <dgm:prSet presAssocID="{A22D5353-4424-40DD-BA29-DACA2821D6B3}" presName="circleA" presStyleLbl="node1" presStyleIdx="0" presStyleCnt="5"/>
      <dgm:spPr/>
    </dgm:pt>
    <dgm:pt modelId="{3698BCCD-F653-4C53-9781-42ECC985EF10}" type="pres">
      <dgm:prSet presAssocID="{A22D5353-4424-40DD-BA29-DACA2821D6B3}" presName="spaceA" presStyleCnt="0"/>
      <dgm:spPr/>
    </dgm:pt>
    <dgm:pt modelId="{F0A3DDC1-CC8A-4331-A121-CD75698911C9}" type="pres">
      <dgm:prSet presAssocID="{708CBC42-9877-4D53-9DBC-AB97D1EF8739}" presName="space" presStyleCnt="0"/>
      <dgm:spPr/>
    </dgm:pt>
    <dgm:pt modelId="{1EF8EBD7-A192-4084-8588-91004A7AD707}" type="pres">
      <dgm:prSet presAssocID="{28116BA1-04B8-4978-9506-3F2ABD536639}" presName="compositeB" presStyleCnt="0"/>
      <dgm:spPr/>
    </dgm:pt>
    <dgm:pt modelId="{CFFBA253-A9B1-4C2F-B6F7-774C1D4ECAD4}" type="pres">
      <dgm:prSet presAssocID="{28116BA1-04B8-4978-9506-3F2ABD536639}" presName="textB" presStyleLbl="revTx" presStyleIdx="1" presStyleCnt="5" custScaleX="144232" custScaleY="67203" custLinFactNeighborY="-29739">
        <dgm:presLayoutVars>
          <dgm:bulletEnabled val="1"/>
        </dgm:presLayoutVars>
      </dgm:prSet>
      <dgm:spPr/>
    </dgm:pt>
    <dgm:pt modelId="{0EAF66D6-5A2F-4C37-8748-E60F2AB9EA7E}" type="pres">
      <dgm:prSet presAssocID="{28116BA1-04B8-4978-9506-3F2ABD536639}" presName="circleB" presStyleLbl="node1" presStyleIdx="1" presStyleCnt="5"/>
      <dgm:spPr/>
    </dgm:pt>
    <dgm:pt modelId="{FDFBB7D5-F81F-4104-B16A-935849A7B82E}" type="pres">
      <dgm:prSet presAssocID="{28116BA1-04B8-4978-9506-3F2ABD536639}" presName="spaceB" presStyleCnt="0"/>
      <dgm:spPr/>
    </dgm:pt>
    <dgm:pt modelId="{2526D66C-E8FD-4D25-9642-A4B8B3809898}" type="pres">
      <dgm:prSet presAssocID="{1291DEBB-709F-4632-9D8A-ECDCE0EF939C}" presName="space" presStyleCnt="0"/>
      <dgm:spPr/>
    </dgm:pt>
    <dgm:pt modelId="{A03508DB-4E9E-4164-8D9F-068FB45B57C3}" type="pres">
      <dgm:prSet presAssocID="{78158781-5BCE-4BE3-A7A5-FA6F097F7727}" presName="compositeA" presStyleCnt="0"/>
      <dgm:spPr/>
    </dgm:pt>
    <dgm:pt modelId="{1768EAAC-1E2E-4A39-B0D2-9FAF6B4FB78A}" type="pres">
      <dgm:prSet presAssocID="{78158781-5BCE-4BE3-A7A5-FA6F097F7727}" presName="textA" presStyleLbl="revTx" presStyleIdx="2" presStyleCnt="5" custLinFactNeighborY="12864">
        <dgm:presLayoutVars>
          <dgm:bulletEnabled val="1"/>
        </dgm:presLayoutVars>
      </dgm:prSet>
      <dgm:spPr/>
    </dgm:pt>
    <dgm:pt modelId="{05D257C0-D474-4D32-A255-4703AB890FD2}" type="pres">
      <dgm:prSet presAssocID="{78158781-5BCE-4BE3-A7A5-FA6F097F7727}" presName="circleA" presStyleLbl="node1" presStyleIdx="2" presStyleCnt="5"/>
      <dgm:spPr/>
    </dgm:pt>
    <dgm:pt modelId="{5FD719F0-E8F4-419F-B605-3E49BA2385D8}" type="pres">
      <dgm:prSet presAssocID="{78158781-5BCE-4BE3-A7A5-FA6F097F7727}" presName="spaceA" presStyleCnt="0"/>
      <dgm:spPr/>
    </dgm:pt>
    <dgm:pt modelId="{A4ABF631-60DF-4F45-88AD-4A7DD0F624DE}" type="pres">
      <dgm:prSet presAssocID="{AD08BC55-C372-4883-8941-55383586E729}" presName="space" presStyleCnt="0"/>
      <dgm:spPr/>
    </dgm:pt>
    <dgm:pt modelId="{9502A111-8D42-429F-842F-4A002665B690}" type="pres">
      <dgm:prSet presAssocID="{3C99FCF7-6C16-47F8-B09C-2EDC59C729C8}" presName="compositeB" presStyleCnt="0"/>
      <dgm:spPr/>
    </dgm:pt>
    <dgm:pt modelId="{D457BAD1-111A-4EA9-8227-AC80D396587D}" type="pres">
      <dgm:prSet presAssocID="{3C99FCF7-6C16-47F8-B09C-2EDC59C729C8}" presName="textB" presStyleLbl="revTx" presStyleIdx="3" presStyleCnt="5" custScaleX="143804" custScaleY="67203" custLinFactNeighborY="-31344">
        <dgm:presLayoutVars>
          <dgm:bulletEnabled val="1"/>
        </dgm:presLayoutVars>
      </dgm:prSet>
      <dgm:spPr/>
    </dgm:pt>
    <dgm:pt modelId="{620435ED-A5C6-44EA-B7D6-8695183C1267}" type="pres">
      <dgm:prSet presAssocID="{3C99FCF7-6C16-47F8-B09C-2EDC59C729C8}" presName="circleB" presStyleLbl="node1" presStyleIdx="3" presStyleCnt="5"/>
      <dgm:spPr/>
    </dgm:pt>
    <dgm:pt modelId="{FF03B455-2B0A-436C-A409-C37C46949666}" type="pres">
      <dgm:prSet presAssocID="{3C99FCF7-6C16-47F8-B09C-2EDC59C729C8}" presName="spaceB" presStyleCnt="0"/>
      <dgm:spPr/>
    </dgm:pt>
    <dgm:pt modelId="{6773E18A-C2B5-4AEF-8D60-C7B01E9172EB}" type="pres">
      <dgm:prSet presAssocID="{D4B3025D-D7F5-4A4C-89A3-B9C9D504E79A}" presName="space" presStyleCnt="0"/>
      <dgm:spPr/>
    </dgm:pt>
    <dgm:pt modelId="{600AFE2F-99C3-41A7-9D4F-858354FAF2E2}" type="pres">
      <dgm:prSet presAssocID="{5C8E51A5-5758-4CE9-8519-DB9B8144658A}" presName="compositeA" presStyleCnt="0"/>
      <dgm:spPr/>
    </dgm:pt>
    <dgm:pt modelId="{32ECEB17-D2C7-4FC5-8B02-A75E3CE32C5A}" type="pres">
      <dgm:prSet presAssocID="{5C8E51A5-5758-4CE9-8519-DB9B8144658A}" presName="textA" presStyleLbl="revTx" presStyleIdx="4" presStyleCnt="5" custLinFactNeighborY="12060">
        <dgm:presLayoutVars>
          <dgm:bulletEnabled val="1"/>
        </dgm:presLayoutVars>
      </dgm:prSet>
      <dgm:spPr/>
    </dgm:pt>
    <dgm:pt modelId="{9F204481-5921-4A56-86D6-4A55674C1EFE}" type="pres">
      <dgm:prSet presAssocID="{5C8E51A5-5758-4CE9-8519-DB9B8144658A}" presName="circleA" presStyleLbl="node1" presStyleIdx="4" presStyleCnt="5"/>
      <dgm:spPr/>
    </dgm:pt>
    <dgm:pt modelId="{B08EEF0C-1B83-4EEF-9045-E83E9543DB52}" type="pres">
      <dgm:prSet presAssocID="{5C8E51A5-5758-4CE9-8519-DB9B8144658A}" presName="spaceA" presStyleCnt="0"/>
      <dgm:spPr/>
    </dgm:pt>
  </dgm:ptLst>
  <dgm:cxnLst>
    <dgm:cxn modelId="{B3EF3B22-3483-4F97-8F77-91BA98536672}" type="presOf" srcId="{3BE13D80-418E-441B-A301-11F18AAE8EE9}" destId="{0D1493CD-11D3-4B24-9506-BF922200170F}" srcOrd="0" destOrd="0" presId="urn:microsoft.com/office/officeart/2005/8/layout/hProcess11"/>
    <dgm:cxn modelId="{8557C328-D32A-476D-A3A5-17DFD7977A8B}" srcId="{3BE13D80-418E-441B-A301-11F18AAE8EE9}" destId="{A22D5353-4424-40DD-BA29-DACA2821D6B3}" srcOrd="0" destOrd="0" parTransId="{022FED93-5EF7-4799-AF12-94DB0B450BFB}" sibTransId="{708CBC42-9877-4D53-9DBC-AB97D1EF8739}"/>
    <dgm:cxn modelId="{20D8E13D-93C4-4C16-AAEB-0285DDCD7B23}" type="presOf" srcId="{5C8E51A5-5758-4CE9-8519-DB9B8144658A}" destId="{32ECEB17-D2C7-4FC5-8B02-A75E3CE32C5A}" srcOrd="0" destOrd="0" presId="urn:microsoft.com/office/officeart/2005/8/layout/hProcess11"/>
    <dgm:cxn modelId="{DF39D64C-71B2-476B-952F-F44BB3C94D0E}" srcId="{3BE13D80-418E-441B-A301-11F18AAE8EE9}" destId="{3C99FCF7-6C16-47F8-B09C-2EDC59C729C8}" srcOrd="3" destOrd="0" parTransId="{ADDB5B36-E925-468F-92F7-89F545145D81}" sibTransId="{D4B3025D-D7F5-4A4C-89A3-B9C9D504E79A}"/>
    <dgm:cxn modelId="{735DE66D-DCAD-491B-B91F-0A2AB51D3F0E}" srcId="{3BE13D80-418E-441B-A301-11F18AAE8EE9}" destId="{5C8E51A5-5758-4CE9-8519-DB9B8144658A}" srcOrd="4" destOrd="0" parTransId="{45A5A47E-D1F1-4BAD-A39B-9D209DD16BCF}" sibTransId="{4162E396-7DAB-4277-89E7-706735BD15D2}"/>
    <dgm:cxn modelId="{86134774-B93C-4D60-B866-FE6FE3EF59A1}" type="presOf" srcId="{78158781-5BCE-4BE3-A7A5-FA6F097F7727}" destId="{1768EAAC-1E2E-4A39-B0D2-9FAF6B4FB78A}" srcOrd="0" destOrd="0" presId="urn:microsoft.com/office/officeart/2005/8/layout/hProcess11"/>
    <dgm:cxn modelId="{3760C09A-FFCE-433E-AF44-BFEA1713C86D}" srcId="{3BE13D80-418E-441B-A301-11F18AAE8EE9}" destId="{28116BA1-04B8-4978-9506-3F2ABD536639}" srcOrd="1" destOrd="0" parTransId="{96882F20-ED57-4A06-8EBB-80939A3B592F}" sibTransId="{1291DEBB-709F-4632-9D8A-ECDCE0EF939C}"/>
    <dgm:cxn modelId="{BA75D5A9-6324-4189-A581-E069695DCBF9}" type="presOf" srcId="{28116BA1-04B8-4978-9506-3F2ABD536639}" destId="{CFFBA253-A9B1-4C2F-B6F7-774C1D4ECAD4}" srcOrd="0" destOrd="0" presId="urn:microsoft.com/office/officeart/2005/8/layout/hProcess11"/>
    <dgm:cxn modelId="{58C8FAB8-8F3C-482F-8A01-00126B9C80A2}" type="presOf" srcId="{3C99FCF7-6C16-47F8-B09C-2EDC59C729C8}" destId="{D457BAD1-111A-4EA9-8227-AC80D396587D}" srcOrd="0" destOrd="0" presId="urn:microsoft.com/office/officeart/2005/8/layout/hProcess11"/>
    <dgm:cxn modelId="{4926F1C3-BFF2-4F68-BE9D-F24C8EDC096A}" srcId="{3BE13D80-418E-441B-A301-11F18AAE8EE9}" destId="{78158781-5BCE-4BE3-A7A5-FA6F097F7727}" srcOrd="2" destOrd="0" parTransId="{6E800B0E-6493-4340-945E-D4B34053BEB5}" sibTransId="{AD08BC55-C372-4883-8941-55383586E729}"/>
    <dgm:cxn modelId="{0E51ABFA-03AF-44A8-8025-8FA48323EF93}" type="presOf" srcId="{A22D5353-4424-40DD-BA29-DACA2821D6B3}" destId="{F1864DAB-FE95-4AF2-97C4-6E43DA743260}" srcOrd="0" destOrd="0" presId="urn:microsoft.com/office/officeart/2005/8/layout/hProcess11"/>
    <dgm:cxn modelId="{580034BC-FF20-4DE8-913A-749204DC7B27}" type="presParOf" srcId="{0D1493CD-11D3-4B24-9506-BF922200170F}" destId="{A07F1ECB-6192-42C2-AAD9-ED796F4FA5C5}" srcOrd="0" destOrd="0" presId="urn:microsoft.com/office/officeart/2005/8/layout/hProcess11"/>
    <dgm:cxn modelId="{6DBCF50D-EB5F-46B4-8D7A-D3DECEFDCC50}" type="presParOf" srcId="{0D1493CD-11D3-4B24-9506-BF922200170F}" destId="{690432BC-FBBD-4F80-96FA-FF16D2347C14}" srcOrd="1" destOrd="0" presId="urn:microsoft.com/office/officeart/2005/8/layout/hProcess11"/>
    <dgm:cxn modelId="{EB516261-0390-413E-8390-A68918AFED30}" type="presParOf" srcId="{690432BC-FBBD-4F80-96FA-FF16D2347C14}" destId="{3D38EC51-21DF-44F8-BBBD-A19DAF64ED85}" srcOrd="0" destOrd="0" presId="urn:microsoft.com/office/officeart/2005/8/layout/hProcess11"/>
    <dgm:cxn modelId="{48A4096B-70AD-4C30-81CC-7B6CFD8ACAB0}" type="presParOf" srcId="{3D38EC51-21DF-44F8-BBBD-A19DAF64ED85}" destId="{F1864DAB-FE95-4AF2-97C4-6E43DA743260}" srcOrd="0" destOrd="0" presId="urn:microsoft.com/office/officeart/2005/8/layout/hProcess11"/>
    <dgm:cxn modelId="{48108067-F6F3-46E8-B8CB-BDF9FA074ACA}" type="presParOf" srcId="{3D38EC51-21DF-44F8-BBBD-A19DAF64ED85}" destId="{7810615C-2FBC-42C2-A457-060D56FC4C76}" srcOrd="1" destOrd="0" presId="urn:microsoft.com/office/officeart/2005/8/layout/hProcess11"/>
    <dgm:cxn modelId="{078B8649-AC9E-4840-BF5A-C8B9B2392BAF}" type="presParOf" srcId="{3D38EC51-21DF-44F8-BBBD-A19DAF64ED85}" destId="{3698BCCD-F653-4C53-9781-42ECC985EF10}" srcOrd="2" destOrd="0" presId="urn:microsoft.com/office/officeart/2005/8/layout/hProcess11"/>
    <dgm:cxn modelId="{CD1D914D-D280-4566-9A1C-FA4AE1C0FAEC}" type="presParOf" srcId="{690432BC-FBBD-4F80-96FA-FF16D2347C14}" destId="{F0A3DDC1-CC8A-4331-A121-CD75698911C9}" srcOrd="1" destOrd="0" presId="urn:microsoft.com/office/officeart/2005/8/layout/hProcess11"/>
    <dgm:cxn modelId="{B9F0803C-3620-426E-BFFA-A6F0EF4DEC10}" type="presParOf" srcId="{690432BC-FBBD-4F80-96FA-FF16D2347C14}" destId="{1EF8EBD7-A192-4084-8588-91004A7AD707}" srcOrd="2" destOrd="0" presId="urn:microsoft.com/office/officeart/2005/8/layout/hProcess11"/>
    <dgm:cxn modelId="{CA6DCF19-145A-48A3-8D35-069AD2FC2A5E}" type="presParOf" srcId="{1EF8EBD7-A192-4084-8588-91004A7AD707}" destId="{CFFBA253-A9B1-4C2F-B6F7-774C1D4ECAD4}" srcOrd="0" destOrd="0" presId="urn:microsoft.com/office/officeart/2005/8/layout/hProcess11"/>
    <dgm:cxn modelId="{6F8A4875-3E75-40A6-BCBD-4B406BAB4F51}" type="presParOf" srcId="{1EF8EBD7-A192-4084-8588-91004A7AD707}" destId="{0EAF66D6-5A2F-4C37-8748-E60F2AB9EA7E}" srcOrd="1" destOrd="0" presId="urn:microsoft.com/office/officeart/2005/8/layout/hProcess11"/>
    <dgm:cxn modelId="{5013FC81-7FE7-4A55-A77A-9AAA15DD1E4A}" type="presParOf" srcId="{1EF8EBD7-A192-4084-8588-91004A7AD707}" destId="{FDFBB7D5-F81F-4104-B16A-935849A7B82E}" srcOrd="2" destOrd="0" presId="urn:microsoft.com/office/officeart/2005/8/layout/hProcess11"/>
    <dgm:cxn modelId="{0BA08157-5AEB-49A3-8380-E732A8588DE6}" type="presParOf" srcId="{690432BC-FBBD-4F80-96FA-FF16D2347C14}" destId="{2526D66C-E8FD-4D25-9642-A4B8B3809898}" srcOrd="3" destOrd="0" presId="urn:microsoft.com/office/officeart/2005/8/layout/hProcess11"/>
    <dgm:cxn modelId="{B9A7AE15-4A6B-4B6C-A765-9646666E76E9}" type="presParOf" srcId="{690432BC-FBBD-4F80-96FA-FF16D2347C14}" destId="{A03508DB-4E9E-4164-8D9F-068FB45B57C3}" srcOrd="4" destOrd="0" presId="urn:microsoft.com/office/officeart/2005/8/layout/hProcess11"/>
    <dgm:cxn modelId="{6CE50982-5ED9-4B24-AAA1-C9FCB7A4FC46}" type="presParOf" srcId="{A03508DB-4E9E-4164-8D9F-068FB45B57C3}" destId="{1768EAAC-1E2E-4A39-B0D2-9FAF6B4FB78A}" srcOrd="0" destOrd="0" presId="urn:microsoft.com/office/officeart/2005/8/layout/hProcess11"/>
    <dgm:cxn modelId="{9E5591DD-BA60-4D8C-B475-233DF9A4ED35}" type="presParOf" srcId="{A03508DB-4E9E-4164-8D9F-068FB45B57C3}" destId="{05D257C0-D474-4D32-A255-4703AB890FD2}" srcOrd="1" destOrd="0" presId="urn:microsoft.com/office/officeart/2005/8/layout/hProcess11"/>
    <dgm:cxn modelId="{82FC0312-ED96-45D9-BCBE-A3A68A2FF9B3}" type="presParOf" srcId="{A03508DB-4E9E-4164-8D9F-068FB45B57C3}" destId="{5FD719F0-E8F4-419F-B605-3E49BA2385D8}" srcOrd="2" destOrd="0" presId="urn:microsoft.com/office/officeart/2005/8/layout/hProcess11"/>
    <dgm:cxn modelId="{BDC013B5-AEA6-4476-8E81-5291EEF2924D}" type="presParOf" srcId="{690432BC-FBBD-4F80-96FA-FF16D2347C14}" destId="{A4ABF631-60DF-4F45-88AD-4A7DD0F624DE}" srcOrd="5" destOrd="0" presId="urn:microsoft.com/office/officeart/2005/8/layout/hProcess11"/>
    <dgm:cxn modelId="{D2F1556C-FD4C-4AB9-BAFE-3098A579FBC7}" type="presParOf" srcId="{690432BC-FBBD-4F80-96FA-FF16D2347C14}" destId="{9502A111-8D42-429F-842F-4A002665B690}" srcOrd="6" destOrd="0" presId="urn:microsoft.com/office/officeart/2005/8/layout/hProcess11"/>
    <dgm:cxn modelId="{34CE4740-6E70-4344-A33D-E3BFCAAF6F59}" type="presParOf" srcId="{9502A111-8D42-429F-842F-4A002665B690}" destId="{D457BAD1-111A-4EA9-8227-AC80D396587D}" srcOrd="0" destOrd="0" presId="urn:microsoft.com/office/officeart/2005/8/layout/hProcess11"/>
    <dgm:cxn modelId="{1FD54317-D941-4AC0-9A7E-D0D0B20A558D}" type="presParOf" srcId="{9502A111-8D42-429F-842F-4A002665B690}" destId="{620435ED-A5C6-44EA-B7D6-8695183C1267}" srcOrd="1" destOrd="0" presId="urn:microsoft.com/office/officeart/2005/8/layout/hProcess11"/>
    <dgm:cxn modelId="{AE53B89A-4E39-40A6-B84F-24C4F9721E17}" type="presParOf" srcId="{9502A111-8D42-429F-842F-4A002665B690}" destId="{FF03B455-2B0A-436C-A409-C37C46949666}" srcOrd="2" destOrd="0" presId="urn:microsoft.com/office/officeart/2005/8/layout/hProcess11"/>
    <dgm:cxn modelId="{30D4CBAC-1509-49E8-8B7E-82B62D7070FD}" type="presParOf" srcId="{690432BC-FBBD-4F80-96FA-FF16D2347C14}" destId="{6773E18A-C2B5-4AEF-8D60-C7B01E9172EB}" srcOrd="7" destOrd="0" presId="urn:microsoft.com/office/officeart/2005/8/layout/hProcess11"/>
    <dgm:cxn modelId="{6F031268-06AB-454F-BD6F-7B52C40DE039}" type="presParOf" srcId="{690432BC-FBBD-4F80-96FA-FF16D2347C14}" destId="{600AFE2F-99C3-41A7-9D4F-858354FAF2E2}" srcOrd="8" destOrd="0" presId="urn:microsoft.com/office/officeart/2005/8/layout/hProcess11"/>
    <dgm:cxn modelId="{BAC89758-DD74-491A-9663-A5ABA3CAC5A8}" type="presParOf" srcId="{600AFE2F-99C3-41A7-9D4F-858354FAF2E2}" destId="{32ECEB17-D2C7-4FC5-8B02-A75E3CE32C5A}" srcOrd="0" destOrd="0" presId="urn:microsoft.com/office/officeart/2005/8/layout/hProcess11"/>
    <dgm:cxn modelId="{69E490F9-0AEA-4751-86B0-746B91E5765E}" type="presParOf" srcId="{600AFE2F-99C3-41A7-9D4F-858354FAF2E2}" destId="{9F204481-5921-4A56-86D6-4A55674C1EFE}" srcOrd="1" destOrd="0" presId="urn:microsoft.com/office/officeart/2005/8/layout/hProcess11"/>
    <dgm:cxn modelId="{C2405ACE-A81D-48E3-8DCB-73644A13DA5D}" type="presParOf" srcId="{600AFE2F-99C3-41A7-9D4F-858354FAF2E2}" destId="{B08EEF0C-1B83-4EEF-9045-E83E9543DB52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06DF07-9155-4ABF-88AF-5A97FA5270C2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AE2E73B-8861-4347-A018-65A23175E4D0}">
      <dgm:prSet phldrT="[Text]" custT="1"/>
      <dgm:spPr/>
      <dgm:t>
        <a:bodyPr/>
        <a:lstStyle/>
        <a:p>
          <a:r>
            <a:rPr lang="en-US" sz="1500" dirty="0"/>
            <a:t>Strategy</a:t>
          </a:r>
          <a:endParaRPr lang="en-GB" sz="1500" dirty="0"/>
        </a:p>
      </dgm:t>
    </dgm:pt>
    <dgm:pt modelId="{15D85D5B-4D1E-47BE-9100-1AF67C91FAD9}" type="parTrans" cxnId="{2C626A47-1E38-4188-88A7-E4CB05DC5D97}">
      <dgm:prSet/>
      <dgm:spPr/>
      <dgm:t>
        <a:bodyPr/>
        <a:lstStyle/>
        <a:p>
          <a:endParaRPr lang="en-GB" sz="1600"/>
        </a:p>
      </dgm:t>
    </dgm:pt>
    <dgm:pt modelId="{D7D3C620-4DE0-4040-92A7-4420BED38C7D}" type="sibTrans" cxnId="{2C626A47-1E38-4188-88A7-E4CB05DC5D97}">
      <dgm:prSet custT="1"/>
      <dgm:spPr/>
      <dgm:t>
        <a:bodyPr/>
        <a:lstStyle/>
        <a:p>
          <a:endParaRPr lang="en-GB" sz="1600"/>
        </a:p>
      </dgm:t>
    </dgm:pt>
    <dgm:pt modelId="{E9EB8B98-0DCD-46A2-ABD2-72F960BCD4D2}">
      <dgm:prSet phldrT="[Text]" custT="1"/>
      <dgm:spPr/>
      <dgm:t>
        <a:bodyPr/>
        <a:lstStyle/>
        <a:p>
          <a:r>
            <a:rPr lang="en-US" sz="1500" dirty="0"/>
            <a:t>Inclusivity</a:t>
          </a:r>
          <a:endParaRPr lang="en-GB" sz="1500" dirty="0"/>
        </a:p>
      </dgm:t>
    </dgm:pt>
    <dgm:pt modelId="{13BB2221-9FA9-47D6-9DA8-8AA305B4B5F1}" type="parTrans" cxnId="{7D5BD61A-B2AF-4AAE-92FA-50D5994A2C3A}">
      <dgm:prSet/>
      <dgm:spPr/>
      <dgm:t>
        <a:bodyPr/>
        <a:lstStyle/>
        <a:p>
          <a:endParaRPr lang="en-GB" sz="1600"/>
        </a:p>
      </dgm:t>
    </dgm:pt>
    <dgm:pt modelId="{3C0A6986-35E3-4EF9-AD41-4207B8DA912E}" type="sibTrans" cxnId="{7D5BD61A-B2AF-4AAE-92FA-50D5994A2C3A}">
      <dgm:prSet custT="1"/>
      <dgm:spPr/>
      <dgm:t>
        <a:bodyPr/>
        <a:lstStyle/>
        <a:p>
          <a:endParaRPr lang="en-GB" sz="1600"/>
        </a:p>
      </dgm:t>
    </dgm:pt>
    <dgm:pt modelId="{8F04E393-0D21-4BF4-8FB4-B790E61883D8}">
      <dgm:prSet phldrT="[Text]" custT="1"/>
      <dgm:spPr/>
      <dgm:t>
        <a:bodyPr/>
        <a:lstStyle/>
        <a:p>
          <a:r>
            <a:rPr lang="en-US" sz="1500" dirty="0"/>
            <a:t>Development</a:t>
          </a:r>
          <a:endParaRPr lang="en-GB" sz="1500" dirty="0"/>
        </a:p>
      </dgm:t>
    </dgm:pt>
    <dgm:pt modelId="{A1D89415-436B-46DB-9DE0-B10650087BE7}" type="parTrans" cxnId="{C827C70C-E615-4906-B165-9E38E0418615}">
      <dgm:prSet/>
      <dgm:spPr/>
      <dgm:t>
        <a:bodyPr/>
        <a:lstStyle/>
        <a:p>
          <a:endParaRPr lang="en-GB" sz="1600"/>
        </a:p>
      </dgm:t>
    </dgm:pt>
    <dgm:pt modelId="{FCE79DE0-F30B-4262-91E6-9DDC04D1279C}" type="sibTrans" cxnId="{C827C70C-E615-4906-B165-9E38E0418615}">
      <dgm:prSet custT="1"/>
      <dgm:spPr/>
      <dgm:t>
        <a:bodyPr/>
        <a:lstStyle/>
        <a:p>
          <a:endParaRPr lang="en-GB" sz="1600"/>
        </a:p>
      </dgm:t>
    </dgm:pt>
    <dgm:pt modelId="{8DB0559F-B39B-4199-8421-6E7EB1D6F75B}">
      <dgm:prSet phldrT="[Text]" custT="1"/>
      <dgm:spPr/>
      <dgm:t>
        <a:bodyPr/>
        <a:lstStyle/>
        <a:p>
          <a:r>
            <a:rPr lang="en-US" sz="1500" dirty="0"/>
            <a:t>Responsibility</a:t>
          </a:r>
          <a:endParaRPr lang="en-GB" sz="1500" dirty="0"/>
        </a:p>
      </dgm:t>
    </dgm:pt>
    <dgm:pt modelId="{DAD3A50A-146B-446C-9B7A-4C795E410B29}" type="parTrans" cxnId="{E75D03D3-8EAC-48C7-AC24-044863BAF592}">
      <dgm:prSet/>
      <dgm:spPr/>
      <dgm:t>
        <a:bodyPr/>
        <a:lstStyle/>
        <a:p>
          <a:endParaRPr lang="en-GB" sz="1600"/>
        </a:p>
      </dgm:t>
    </dgm:pt>
    <dgm:pt modelId="{2C82A49D-95F6-4B33-AD39-FA5E9380DABD}" type="sibTrans" cxnId="{E75D03D3-8EAC-48C7-AC24-044863BAF592}">
      <dgm:prSet custT="1"/>
      <dgm:spPr/>
      <dgm:t>
        <a:bodyPr/>
        <a:lstStyle/>
        <a:p>
          <a:endParaRPr lang="en-GB" sz="1600"/>
        </a:p>
      </dgm:t>
    </dgm:pt>
    <dgm:pt modelId="{27A55E86-B65B-404A-8CE1-ACA789BE240A}">
      <dgm:prSet phldrT="[Text]" custT="1"/>
      <dgm:spPr/>
      <dgm:t>
        <a:bodyPr/>
        <a:lstStyle/>
        <a:p>
          <a:r>
            <a:rPr lang="en-US" sz="1500" dirty="0"/>
            <a:t>Connectivity</a:t>
          </a:r>
          <a:endParaRPr lang="en-GB" sz="1500" dirty="0"/>
        </a:p>
      </dgm:t>
    </dgm:pt>
    <dgm:pt modelId="{65A12569-E3DE-4E1B-8E02-335D7346DD44}" type="parTrans" cxnId="{93FFC36E-3BB7-4860-B289-58B4F7461A88}">
      <dgm:prSet/>
      <dgm:spPr/>
      <dgm:t>
        <a:bodyPr/>
        <a:lstStyle/>
        <a:p>
          <a:endParaRPr lang="en-GB" sz="1600"/>
        </a:p>
      </dgm:t>
    </dgm:pt>
    <dgm:pt modelId="{24FD3931-8987-4DB6-9AE8-DF77992878A0}" type="sibTrans" cxnId="{93FFC36E-3BB7-4860-B289-58B4F7461A88}">
      <dgm:prSet custT="1"/>
      <dgm:spPr/>
      <dgm:t>
        <a:bodyPr/>
        <a:lstStyle/>
        <a:p>
          <a:endParaRPr lang="en-GB" sz="1600"/>
        </a:p>
      </dgm:t>
    </dgm:pt>
    <dgm:pt modelId="{3F3DE655-95AD-4559-BA7B-E24EEFB639EA}">
      <dgm:prSet phldrT="[Text]" custT="1"/>
      <dgm:spPr/>
      <dgm:t>
        <a:bodyPr/>
        <a:lstStyle/>
        <a:p>
          <a:r>
            <a:rPr lang="en-US" sz="1600" dirty="0"/>
            <a:t>PCE enablers</a:t>
          </a:r>
          <a:endParaRPr lang="en-GB" sz="1600" dirty="0"/>
        </a:p>
      </dgm:t>
    </dgm:pt>
    <dgm:pt modelId="{5E8E30FB-E5DE-4C4D-9892-499E89E7A15F}" type="parTrans" cxnId="{365F0088-B6F1-4389-A983-29B816D6BE40}">
      <dgm:prSet/>
      <dgm:spPr/>
      <dgm:t>
        <a:bodyPr/>
        <a:lstStyle/>
        <a:p>
          <a:endParaRPr lang="en-GB"/>
        </a:p>
      </dgm:t>
    </dgm:pt>
    <dgm:pt modelId="{F962DFA6-0A47-47B4-AA51-177CA68345B3}" type="sibTrans" cxnId="{365F0088-B6F1-4389-A983-29B816D6BE40}">
      <dgm:prSet/>
      <dgm:spPr/>
      <dgm:t>
        <a:bodyPr/>
        <a:lstStyle/>
        <a:p>
          <a:endParaRPr lang="en-GB"/>
        </a:p>
      </dgm:t>
    </dgm:pt>
    <dgm:pt modelId="{B624FF8B-1D44-4C63-96EE-DECBD0016526}" type="pres">
      <dgm:prSet presAssocID="{DB06DF07-9155-4ABF-88AF-5A97FA5270C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5B13DD1-3E2D-4E7F-A56B-109086881C6C}" type="pres">
      <dgm:prSet presAssocID="{3F3DE655-95AD-4559-BA7B-E24EEFB639EA}" presName="centerShape" presStyleLbl="node0" presStyleIdx="0" presStyleCnt="1"/>
      <dgm:spPr/>
    </dgm:pt>
    <dgm:pt modelId="{DCF5B1BA-5F34-4451-831F-65BF4BF5E6CA}" type="pres">
      <dgm:prSet presAssocID="{15D85D5B-4D1E-47BE-9100-1AF67C91FAD9}" presName="Name9" presStyleLbl="parChTrans1D2" presStyleIdx="0" presStyleCnt="5"/>
      <dgm:spPr/>
    </dgm:pt>
    <dgm:pt modelId="{4A51AF88-5EA0-4893-ADA9-5D5012DC02A9}" type="pres">
      <dgm:prSet presAssocID="{15D85D5B-4D1E-47BE-9100-1AF67C91FAD9}" presName="connTx" presStyleLbl="parChTrans1D2" presStyleIdx="0" presStyleCnt="5"/>
      <dgm:spPr/>
    </dgm:pt>
    <dgm:pt modelId="{5B70503F-0AE0-447E-BD15-BB2D817E5366}" type="pres">
      <dgm:prSet presAssocID="{CAE2E73B-8861-4347-A018-65A23175E4D0}" presName="node" presStyleLbl="node1" presStyleIdx="0" presStyleCnt="5" custScaleX="155772" custScaleY="118690">
        <dgm:presLayoutVars>
          <dgm:bulletEnabled val="1"/>
        </dgm:presLayoutVars>
      </dgm:prSet>
      <dgm:spPr/>
    </dgm:pt>
    <dgm:pt modelId="{FA274ED9-92E9-4492-96B2-43AAA5152AA9}" type="pres">
      <dgm:prSet presAssocID="{DAD3A50A-146B-446C-9B7A-4C795E410B29}" presName="Name9" presStyleLbl="parChTrans1D2" presStyleIdx="1" presStyleCnt="5"/>
      <dgm:spPr/>
    </dgm:pt>
    <dgm:pt modelId="{C11E3A25-DE51-4598-9417-41FB52F245EE}" type="pres">
      <dgm:prSet presAssocID="{DAD3A50A-146B-446C-9B7A-4C795E410B29}" presName="connTx" presStyleLbl="parChTrans1D2" presStyleIdx="1" presStyleCnt="5"/>
      <dgm:spPr/>
    </dgm:pt>
    <dgm:pt modelId="{CD2AC06A-99B3-44C1-AED5-E284F3DAD176}" type="pres">
      <dgm:prSet presAssocID="{8DB0559F-B39B-4199-8421-6E7EB1D6F75B}" presName="node" presStyleLbl="node1" presStyleIdx="1" presStyleCnt="5" custScaleX="155772" custScaleY="118690" custRadScaleRad="106224" custRadScaleInc="3022">
        <dgm:presLayoutVars>
          <dgm:bulletEnabled val="1"/>
        </dgm:presLayoutVars>
      </dgm:prSet>
      <dgm:spPr/>
    </dgm:pt>
    <dgm:pt modelId="{99E860EA-C52F-4C55-8EE8-5834160BCEC2}" type="pres">
      <dgm:prSet presAssocID="{65A12569-E3DE-4E1B-8E02-335D7346DD44}" presName="Name9" presStyleLbl="parChTrans1D2" presStyleIdx="2" presStyleCnt="5"/>
      <dgm:spPr/>
    </dgm:pt>
    <dgm:pt modelId="{2979CFBA-5851-4D24-A59B-A62ADD745597}" type="pres">
      <dgm:prSet presAssocID="{65A12569-E3DE-4E1B-8E02-335D7346DD44}" presName="connTx" presStyleLbl="parChTrans1D2" presStyleIdx="2" presStyleCnt="5"/>
      <dgm:spPr/>
    </dgm:pt>
    <dgm:pt modelId="{8EBB3075-3123-4051-A136-54B31E37CF1E}" type="pres">
      <dgm:prSet presAssocID="{27A55E86-B65B-404A-8CE1-ACA789BE240A}" presName="node" presStyleLbl="node1" presStyleIdx="2" presStyleCnt="5" custScaleX="155772" custScaleY="118690" custRadScaleRad="104084" custRadScaleInc="-8301">
        <dgm:presLayoutVars>
          <dgm:bulletEnabled val="1"/>
        </dgm:presLayoutVars>
      </dgm:prSet>
      <dgm:spPr/>
    </dgm:pt>
    <dgm:pt modelId="{3E7BC5A6-6C85-4471-8559-023BC465E98E}" type="pres">
      <dgm:prSet presAssocID="{13BB2221-9FA9-47D6-9DA8-8AA305B4B5F1}" presName="Name9" presStyleLbl="parChTrans1D2" presStyleIdx="3" presStyleCnt="5"/>
      <dgm:spPr/>
    </dgm:pt>
    <dgm:pt modelId="{C90D28A7-465A-4312-A0A3-1FE63C54B17C}" type="pres">
      <dgm:prSet presAssocID="{13BB2221-9FA9-47D6-9DA8-8AA305B4B5F1}" presName="connTx" presStyleLbl="parChTrans1D2" presStyleIdx="3" presStyleCnt="5"/>
      <dgm:spPr/>
    </dgm:pt>
    <dgm:pt modelId="{4A8C567A-76F0-410E-9C7F-6293AB29930A}" type="pres">
      <dgm:prSet presAssocID="{E9EB8B98-0DCD-46A2-ABD2-72F960BCD4D2}" presName="node" presStyleLbl="node1" presStyleIdx="3" presStyleCnt="5" custScaleX="155772" custScaleY="118690" custRadScaleRad="104084" custRadScaleInc="8301">
        <dgm:presLayoutVars>
          <dgm:bulletEnabled val="1"/>
        </dgm:presLayoutVars>
      </dgm:prSet>
      <dgm:spPr/>
    </dgm:pt>
    <dgm:pt modelId="{E9A8ADE2-F626-446B-864F-D703FC736A38}" type="pres">
      <dgm:prSet presAssocID="{A1D89415-436B-46DB-9DE0-B10650087BE7}" presName="Name9" presStyleLbl="parChTrans1D2" presStyleIdx="4" presStyleCnt="5"/>
      <dgm:spPr/>
    </dgm:pt>
    <dgm:pt modelId="{35EC719A-F5F9-48CB-957A-DFD9FEF29140}" type="pres">
      <dgm:prSet presAssocID="{A1D89415-436B-46DB-9DE0-B10650087BE7}" presName="connTx" presStyleLbl="parChTrans1D2" presStyleIdx="4" presStyleCnt="5"/>
      <dgm:spPr/>
    </dgm:pt>
    <dgm:pt modelId="{F51B9EC3-D800-440B-9710-F1F21FABC5BB}" type="pres">
      <dgm:prSet presAssocID="{8F04E393-0D21-4BF4-8FB4-B790E61883D8}" presName="node" presStyleLbl="node1" presStyleIdx="4" presStyleCnt="5" custScaleX="155772" custScaleY="118690" custRadScaleRad="106224" custRadScaleInc="-3022">
        <dgm:presLayoutVars>
          <dgm:bulletEnabled val="1"/>
        </dgm:presLayoutVars>
      </dgm:prSet>
      <dgm:spPr/>
    </dgm:pt>
  </dgm:ptLst>
  <dgm:cxnLst>
    <dgm:cxn modelId="{C827C70C-E615-4906-B165-9E38E0418615}" srcId="{3F3DE655-95AD-4559-BA7B-E24EEFB639EA}" destId="{8F04E393-0D21-4BF4-8FB4-B790E61883D8}" srcOrd="4" destOrd="0" parTransId="{A1D89415-436B-46DB-9DE0-B10650087BE7}" sibTransId="{FCE79DE0-F30B-4262-91E6-9DDC04D1279C}"/>
    <dgm:cxn modelId="{7D5BD61A-B2AF-4AAE-92FA-50D5994A2C3A}" srcId="{3F3DE655-95AD-4559-BA7B-E24EEFB639EA}" destId="{E9EB8B98-0DCD-46A2-ABD2-72F960BCD4D2}" srcOrd="3" destOrd="0" parTransId="{13BB2221-9FA9-47D6-9DA8-8AA305B4B5F1}" sibTransId="{3C0A6986-35E3-4EF9-AD41-4207B8DA912E}"/>
    <dgm:cxn modelId="{0AA7301C-D845-4F18-A0E2-8AB9AF007130}" type="presOf" srcId="{65A12569-E3DE-4E1B-8E02-335D7346DD44}" destId="{99E860EA-C52F-4C55-8EE8-5834160BCEC2}" srcOrd="0" destOrd="0" presId="urn:microsoft.com/office/officeart/2005/8/layout/radial1"/>
    <dgm:cxn modelId="{BEAB4A32-9563-47C1-A416-04EA3BB2C337}" type="presOf" srcId="{8F04E393-0D21-4BF4-8FB4-B790E61883D8}" destId="{F51B9EC3-D800-440B-9710-F1F21FABC5BB}" srcOrd="0" destOrd="0" presId="urn:microsoft.com/office/officeart/2005/8/layout/radial1"/>
    <dgm:cxn modelId="{74A07F3B-3FFD-4A34-B23D-B599504ECBAC}" type="presOf" srcId="{8DB0559F-B39B-4199-8421-6E7EB1D6F75B}" destId="{CD2AC06A-99B3-44C1-AED5-E284F3DAD176}" srcOrd="0" destOrd="0" presId="urn:microsoft.com/office/officeart/2005/8/layout/radial1"/>
    <dgm:cxn modelId="{B90ABB3C-5924-46D6-921B-AAF26CE688E8}" type="presOf" srcId="{13BB2221-9FA9-47D6-9DA8-8AA305B4B5F1}" destId="{C90D28A7-465A-4312-A0A3-1FE63C54B17C}" srcOrd="1" destOrd="0" presId="urn:microsoft.com/office/officeart/2005/8/layout/radial1"/>
    <dgm:cxn modelId="{B86E3764-3288-481D-8BF4-0FBA89967602}" type="presOf" srcId="{E9EB8B98-0DCD-46A2-ABD2-72F960BCD4D2}" destId="{4A8C567A-76F0-410E-9C7F-6293AB29930A}" srcOrd="0" destOrd="0" presId="urn:microsoft.com/office/officeart/2005/8/layout/radial1"/>
    <dgm:cxn modelId="{2C626A47-1E38-4188-88A7-E4CB05DC5D97}" srcId="{3F3DE655-95AD-4559-BA7B-E24EEFB639EA}" destId="{CAE2E73B-8861-4347-A018-65A23175E4D0}" srcOrd="0" destOrd="0" parTransId="{15D85D5B-4D1E-47BE-9100-1AF67C91FAD9}" sibTransId="{D7D3C620-4DE0-4040-92A7-4420BED38C7D}"/>
    <dgm:cxn modelId="{90A9656A-C00A-4BCE-A819-08A30CB1E6E9}" type="presOf" srcId="{27A55E86-B65B-404A-8CE1-ACA789BE240A}" destId="{8EBB3075-3123-4051-A136-54B31E37CF1E}" srcOrd="0" destOrd="0" presId="urn:microsoft.com/office/officeart/2005/8/layout/radial1"/>
    <dgm:cxn modelId="{93FFC36E-3BB7-4860-B289-58B4F7461A88}" srcId="{3F3DE655-95AD-4559-BA7B-E24EEFB639EA}" destId="{27A55E86-B65B-404A-8CE1-ACA789BE240A}" srcOrd="2" destOrd="0" parTransId="{65A12569-E3DE-4E1B-8E02-335D7346DD44}" sibTransId="{24FD3931-8987-4DB6-9AE8-DF77992878A0}"/>
    <dgm:cxn modelId="{48FBBC51-CEF5-4F3F-AB04-F38FF43924EE}" type="presOf" srcId="{13BB2221-9FA9-47D6-9DA8-8AA305B4B5F1}" destId="{3E7BC5A6-6C85-4471-8559-023BC465E98E}" srcOrd="0" destOrd="0" presId="urn:microsoft.com/office/officeart/2005/8/layout/radial1"/>
    <dgm:cxn modelId="{579BE754-265E-45C2-9B4D-719FCA38BD18}" type="presOf" srcId="{A1D89415-436B-46DB-9DE0-B10650087BE7}" destId="{35EC719A-F5F9-48CB-957A-DFD9FEF29140}" srcOrd="1" destOrd="0" presId="urn:microsoft.com/office/officeart/2005/8/layout/radial1"/>
    <dgm:cxn modelId="{BDABB87C-DEBA-456B-A7D4-7DE566D0EFFD}" type="presOf" srcId="{3F3DE655-95AD-4559-BA7B-E24EEFB639EA}" destId="{95B13DD1-3E2D-4E7F-A56B-109086881C6C}" srcOrd="0" destOrd="0" presId="urn:microsoft.com/office/officeart/2005/8/layout/radial1"/>
    <dgm:cxn modelId="{365F0088-B6F1-4389-A983-29B816D6BE40}" srcId="{DB06DF07-9155-4ABF-88AF-5A97FA5270C2}" destId="{3F3DE655-95AD-4559-BA7B-E24EEFB639EA}" srcOrd="0" destOrd="0" parTransId="{5E8E30FB-E5DE-4C4D-9892-499E89E7A15F}" sibTransId="{F962DFA6-0A47-47B4-AA51-177CA68345B3}"/>
    <dgm:cxn modelId="{1257518C-C0FF-439C-8020-563112906D3B}" type="presOf" srcId="{15D85D5B-4D1E-47BE-9100-1AF67C91FAD9}" destId="{DCF5B1BA-5F34-4451-831F-65BF4BF5E6CA}" srcOrd="0" destOrd="0" presId="urn:microsoft.com/office/officeart/2005/8/layout/radial1"/>
    <dgm:cxn modelId="{59025DBF-4DCB-48D6-93C4-00F2958BD58C}" type="presOf" srcId="{15D85D5B-4D1E-47BE-9100-1AF67C91FAD9}" destId="{4A51AF88-5EA0-4893-ADA9-5D5012DC02A9}" srcOrd="1" destOrd="0" presId="urn:microsoft.com/office/officeart/2005/8/layout/radial1"/>
    <dgm:cxn modelId="{EC629EC7-B898-4A3D-B55C-267CE689DD77}" type="presOf" srcId="{DAD3A50A-146B-446C-9B7A-4C795E410B29}" destId="{FA274ED9-92E9-4492-96B2-43AAA5152AA9}" srcOrd="0" destOrd="0" presId="urn:microsoft.com/office/officeart/2005/8/layout/radial1"/>
    <dgm:cxn modelId="{404815C8-E81E-4716-AA95-E20049646D07}" type="presOf" srcId="{CAE2E73B-8861-4347-A018-65A23175E4D0}" destId="{5B70503F-0AE0-447E-BD15-BB2D817E5366}" srcOrd="0" destOrd="0" presId="urn:microsoft.com/office/officeart/2005/8/layout/radial1"/>
    <dgm:cxn modelId="{439FBACC-7807-4467-BA36-14D0E5CA4133}" type="presOf" srcId="{DAD3A50A-146B-446C-9B7A-4C795E410B29}" destId="{C11E3A25-DE51-4598-9417-41FB52F245EE}" srcOrd="1" destOrd="0" presId="urn:microsoft.com/office/officeart/2005/8/layout/radial1"/>
    <dgm:cxn modelId="{E75D03D3-8EAC-48C7-AC24-044863BAF592}" srcId="{3F3DE655-95AD-4559-BA7B-E24EEFB639EA}" destId="{8DB0559F-B39B-4199-8421-6E7EB1D6F75B}" srcOrd="1" destOrd="0" parTransId="{DAD3A50A-146B-446C-9B7A-4C795E410B29}" sibTransId="{2C82A49D-95F6-4B33-AD39-FA5E9380DABD}"/>
    <dgm:cxn modelId="{C5BB58D8-0E33-45DA-9099-5FD9C4AA1306}" type="presOf" srcId="{65A12569-E3DE-4E1B-8E02-335D7346DD44}" destId="{2979CFBA-5851-4D24-A59B-A62ADD745597}" srcOrd="1" destOrd="0" presId="urn:microsoft.com/office/officeart/2005/8/layout/radial1"/>
    <dgm:cxn modelId="{43CDB4D8-197F-4AFB-BE8F-74C1B81FE7E5}" type="presOf" srcId="{DB06DF07-9155-4ABF-88AF-5A97FA5270C2}" destId="{B624FF8B-1D44-4C63-96EE-DECBD0016526}" srcOrd="0" destOrd="0" presId="urn:microsoft.com/office/officeart/2005/8/layout/radial1"/>
    <dgm:cxn modelId="{8A81B1F3-779B-4CB8-95D2-483E45473831}" type="presOf" srcId="{A1D89415-436B-46DB-9DE0-B10650087BE7}" destId="{E9A8ADE2-F626-446B-864F-D703FC736A38}" srcOrd="0" destOrd="0" presId="urn:microsoft.com/office/officeart/2005/8/layout/radial1"/>
    <dgm:cxn modelId="{C733B14B-CA3A-4F9A-81EB-B4BA5991B65B}" type="presParOf" srcId="{B624FF8B-1D44-4C63-96EE-DECBD0016526}" destId="{95B13DD1-3E2D-4E7F-A56B-109086881C6C}" srcOrd="0" destOrd="0" presId="urn:microsoft.com/office/officeart/2005/8/layout/radial1"/>
    <dgm:cxn modelId="{8ABE5B5B-5B77-4536-9AD5-3FC81E0C23A9}" type="presParOf" srcId="{B624FF8B-1D44-4C63-96EE-DECBD0016526}" destId="{DCF5B1BA-5F34-4451-831F-65BF4BF5E6CA}" srcOrd="1" destOrd="0" presId="urn:microsoft.com/office/officeart/2005/8/layout/radial1"/>
    <dgm:cxn modelId="{EB0188D0-9F05-48D7-BC46-D773F3B94161}" type="presParOf" srcId="{DCF5B1BA-5F34-4451-831F-65BF4BF5E6CA}" destId="{4A51AF88-5EA0-4893-ADA9-5D5012DC02A9}" srcOrd="0" destOrd="0" presId="urn:microsoft.com/office/officeart/2005/8/layout/radial1"/>
    <dgm:cxn modelId="{08B84546-414C-4A06-A91F-85065F552F16}" type="presParOf" srcId="{B624FF8B-1D44-4C63-96EE-DECBD0016526}" destId="{5B70503F-0AE0-447E-BD15-BB2D817E5366}" srcOrd="2" destOrd="0" presId="urn:microsoft.com/office/officeart/2005/8/layout/radial1"/>
    <dgm:cxn modelId="{97F3A8F6-3B23-4B4A-9FFA-6BE021395BDE}" type="presParOf" srcId="{B624FF8B-1D44-4C63-96EE-DECBD0016526}" destId="{FA274ED9-92E9-4492-96B2-43AAA5152AA9}" srcOrd="3" destOrd="0" presId="urn:microsoft.com/office/officeart/2005/8/layout/radial1"/>
    <dgm:cxn modelId="{1ED3E26F-BC2D-4975-A029-40878F75B96D}" type="presParOf" srcId="{FA274ED9-92E9-4492-96B2-43AAA5152AA9}" destId="{C11E3A25-DE51-4598-9417-41FB52F245EE}" srcOrd="0" destOrd="0" presId="urn:microsoft.com/office/officeart/2005/8/layout/radial1"/>
    <dgm:cxn modelId="{D6B6CCCB-775A-42FB-B1E6-D169C1B90440}" type="presParOf" srcId="{B624FF8B-1D44-4C63-96EE-DECBD0016526}" destId="{CD2AC06A-99B3-44C1-AED5-E284F3DAD176}" srcOrd="4" destOrd="0" presId="urn:microsoft.com/office/officeart/2005/8/layout/radial1"/>
    <dgm:cxn modelId="{9058D857-8CC1-4180-B2C4-4E61257FAA5F}" type="presParOf" srcId="{B624FF8B-1D44-4C63-96EE-DECBD0016526}" destId="{99E860EA-C52F-4C55-8EE8-5834160BCEC2}" srcOrd="5" destOrd="0" presId="urn:microsoft.com/office/officeart/2005/8/layout/radial1"/>
    <dgm:cxn modelId="{786C0BEC-808B-4AF3-885A-869DFB493AC6}" type="presParOf" srcId="{99E860EA-C52F-4C55-8EE8-5834160BCEC2}" destId="{2979CFBA-5851-4D24-A59B-A62ADD745597}" srcOrd="0" destOrd="0" presId="urn:microsoft.com/office/officeart/2005/8/layout/radial1"/>
    <dgm:cxn modelId="{843CE0AA-4B9B-4F93-B9AF-78B40F0B2403}" type="presParOf" srcId="{B624FF8B-1D44-4C63-96EE-DECBD0016526}" destId="{8EBB3075-3123-4051-A136-54B31E37CF1E}" srcOrd="6" destOrd="0" presId="urn:microsoft.com/office/officeart/2005/8/layout/radial1"/>
    <dgm:cxn modelId="{943F5F1C-C87F-4393-9655-9DCC780E301C}" type="presParOf" srcId="{B624FF8B-1D44-4C63-96EE-DECBD0016526}" destId="{3E7BC5A6-6C85-4471-8559-023BC465E98E}" srcOrd="7" destOrd="0" presId="urn:microsoft.com/office/officeart/2005/8/layout/radial1"/>
    <dgm:cxn modelId="{0BF3C368-9CDA-4549-AA24-FB9A58F62E42}" type="presParOf" srcId="{3E7BC5A6-6C85-4471-8559-023BC465E98E}" destId="{C90D28A7-465A-4312-A0A3-1FE63C54B17C}" srcOrd="0" destOrd="0" presId="urn:microsoft.com/office/officeart/2005/8/layout/radial1"/>
    <dgm:cxn modelId="{FD3B184F-F1DB-4906-81A0-A0B70E74F6E9}" type="presParOf" srcId="{B624FF8B-1D44-4C63-96EE-DECBD0016526}" destId="{4A8C567A-76F0-410E-9C7F-6293AB29930A}" srcOrd="8" destOrd="0" presId="urn:microsoft.com/office/officeart/2005/8/layout/radial1"/>
    <dgm:cxn modelId="{2E1C0554-697B-4F9D-B3F3-1D2ECEB9D14A}" type="presParOf" srcId="{B624FF8B-1D44-4C63-96EE-DECBD0016526}" destId="{E9A8ADE2-F626-446B-864F-D703FC736A38}" srcOrd="9" destOrd="0" presId="urn:microsoft.com/office/officeart/2005/8/layout/radial1"/>
    <dgm:cxn modelId="{57A263AC-949C-4749-B4AB-0FED8F5626ED}" type="presParOf" srcId="{E9A8ADE2-F626-446B-864F-D703FC736A38}" destId="{35EC719A-F5F9-48CB-957A-DFD9FEF29140}" srcOrd="0" destOrd="0" presId="urn:microsoft.com/office/officeart/2005/8/layout/radial1"/>
    <dgm:cxn modelId="{0546EFDA-1B93-4575-B6C9-712690220562}" type="presParOf" srcId="{B624FF8B-1D44-4C63-96EE-DECBD0016526}" destId="{F51B9EC3-D800-440B-9710-F1F21FABC5B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F1ECB-6192-42C2-AAD9-ED796F4FA5C5}">
      <dsp:nvSpPr>
        <dsp:cNvPr id="0" name=""/>
        <dsp:cNvSpPr/>
      </dsp:nvSpPr>
      <dsp:spPr>
        <a:xfrm>
          <a:off x="0" y="1273519"/>
          <a:ext cx="10608067" cy="51079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864DAB-FE95-4AF2-97C4-6E43DA743260}">
      <dsp:nvSpPr>
        <dsp:cNvPr id="0" name=""/>
        <dsp:cNvSpPr/>
      </dsp:nvSpPr>
      <dsp:spPr>
        <a:xfrm>
          <a:off x="4565" y="147509"/>
          <a:ext cx="1568678" cy="1223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Initial decisions and consultation</a:t>
          </a:r>
          <a:endParaRPr lang="en-GB" sz="1600" kern="1200" dirty="0"/>
        </a:p>
      </dsp:txBody>
      <dsp:txXfrm>
        <a:off x="4565" y="147509"/>
        <a:ext cx="1568678" cy="1223132"/>
      </dsp:txXfrm>
    </dsp:sp>
    <dsp:sp modelId="{7810615C-2FBC-42C2-A457-060D56FC4C76}">
      <dsp:nvSpPr>
        <dsp:cNvPr id="0" name=""/>
        <dsp:cNvSpPr/>
      </dsp:nvSpPr>
      <dsp:spPr>
        <a:xfrm>
          <a:off x="636013" y="1376024"/>
          <a:ext cx="305783" cy="305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FBA253-A9B1-4C2F-B6F7-774C1D4ECAD4}">
      <dsp:nvSpPr>
        <dsp:cNvPr id="0" name=""/>
        <dsp:cNvSpPr/>
      </dsp:nvSpPr>
      <dsp:spPr>
        <a:xfrm>
          <a:off x="1651678" y="1771814"/>
          <a:ext cx="2262536" cy="821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PCE indicators project and announcement of PCE pilot</a:t>
          </a:r>
          <a:endParaRPr lang="en-GB" sz="1600" kern="1200" dirty="0"/>
        </a:p>
      </dsp:txBody>
      <dsp:txXfrm>
        <a:off x="1651678" y="1771814"/>
        <a:ext cx="2262536" cy="821981"/>
      </dsp:txXfrm>
    </dsp:sp>
    <dsp:sp modelId="{0EAF66D6-5A2F-4C37-8748-E60F2AB9EA7E}">
      <dsp:nvSpPr>
        <dsp:cNvPr id="0" name=""/>
        <dsp:cNvSpPr/>
      </dsp:nvSpPr>
      <dsp:spPr>
        <a:xfrm>
          <a:off x="2630054" y="1476312"/>
          <a:ext cx="305783" cy="305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8EAAC-1E2E-4A39-B0D2-9FAF6B4FB78A}">
      <dsp:nvSpPr>
        <dsp:cNvPr id="0" name=""/>
        <dsp:cNvSpPr/>
      </dsp:nvSpPr>
      <dsp:spPr>
        <a:xfrm>
          <a:off x="3992647" y="157343"/>
          <a:ext cx="1568678" cy="1223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REF PCE pilot exercise</a:t>
          </a:r>
          <a:endParaRPr lang="en-GB" sz="1600" kern="1200" dirty="0"/>
        </a:p>
      </dsp:txBody>
      <dsp:txXfrm>
        <a:off x="3992647" y="157343"/>
        <a:ext cx="1568678" cy="1223132"/>
      </dsp:txXfrm>
    </dsp:sp>
    <dsp:sp modelId="{05D257C0-D474-4D32-A255-4703AB890FD2}">
      <dsp:nvSpPr>
        <dsp:cNvPr id="0" name=""/>
        <dsp:cNvSpPr/>
      </dsp:nvSpPr>
      <dsp:spPr>
        <a:xfrm>
          <a:off x="4624095" y="1376024"/>
          <a:ext cx="305783" cy="305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57BAD1-111A-4EA9-8227-AC80D396587D}">
      <dsp:nvSpPr>
        <dsp:cNvPr id="0" name=""/>
        <dsp:cNvSpPr/>
      </dsp:nvSpPr>
      <dsp:spPr>
        <a:xfrm>
          <a:off x="5639760" y="1752183"/>
          <a:ext cx="2255822" cy="821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REF team and panels co-develop PCE criteria and guidance; further consultation</a:t>
          </a:r>
          <a:endParaRPr lang="en-GB" sz="1600" kern="1200" dirty="0"/>
        </a:p>
      </dsp:txBody>
      <dsp:txXfrm>
        <a:off x="5639760" y="1752183"/>
        <a:ext cx="2255822" cy="821981"/>
      </dsp:txXfrm>
    </dsp:sp>
    <dsp:sp modelId="{620435ED-A5C6-44EA-B7D6-8695183C1267}">
      <dsp:nvSpPr>
        <dsp:cNvPr id="0" name=""/>
        <dsp:cNvSpPr/>
      </dsp:nvSpPr>
      <dsp:spPr>
        <a:xfrm>
          <a:off x="6614779" y="1476312"/>
          <a:ext cx="305783" cy="305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CEB17-D2C7-4FC5-8B02-A75E3CE32C5A}">
      <dsp:nvSpPr>
        <dsp:cNvPr id="0" name=""/>
        <dsp:cNvSpPr/>
      </dsp:nvSpPr>
      <dsp:spPr>
        <a:xfrm>
          <a:off x="7974016" y="147509"/>
          <a:ext cx="1568678" cy="1223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Publication of final guidance and criteria</a:t>
          </a:r>
          <a:endParaRPr lang="en-GB" sz="1600" kern="1200" dirty="0"/>
        </a:p>
      </dsp:txBody>
      <dsp:txXfrm>
        <a:off x="7974016" y="147509"/>
        <a:ext cx="1568678" cy="1223132"/>
      </dsp:txXfrm>
    </dsp:sp>
    <dsp:sp modelId="{9F204481-5921-4A56-86D6-4A55674C1EFE}">
      <dsp:nvSpPr>
        <dsp:cNvPr id="0" name=""/>
        <dsp:cNvSpPr/>
      </dsp:nvSpPr>
      <dsp:spPr>
        <a:xfrm>
          <a:off x="8605463" y="1376024"/>
          <a:ext cx="305783" cy="305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13DD1-3E2D-4E7F-A56B-109086881C6C}">
      <dsp:nvSpPr>
        <dsp:cNvPr id="0" name=""/>
        <dsp:cNvSpPr/>
      </dsp:nvSpPr>
      <dsp:spPr>
        <a:xfrm>
          <a:off x="1907754" y="1526481"/>
          <a:ext cx="1159262" cy="1159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PCE enablers</a:t>
          </a:r>
          <a:endParaRPr lang="en-GB" sz="1600" kern="1200" dirty="0"/>
        </a:p>
      </dsp:txBody>
      <dsp:txXfrm>
        <a:off x="2077524" y="1696251"/>
        <a:ext cx="819722" cy="819722"/>
      </dsp:txXfrm>
    </dsp:sp>
    <dsp:sp modelId="{DCF5B1BA-5F34-4451-831F-65BF4BF5E6CA}">
      <dsp:nvSpPr>
        <dsp:cNvPr id="0" name=""/>
        <dsp:cNvSpPr/>
      </dsp:nvSpPr>
      <dsp:spPr>
        <a:xfrm rot="16200000">
          <a:off x="2366324" y="1384447"/>
          <a:ext cx="242122" cy="41945"/>
        </a:xfrm>
        <a:custGeom>
          <a:avLst/>
          <a:gdLst/>
          <a:ahLst/>
          <a:cxnLst/>
          <a:rect l="0" t="0" r="0" b="0"/>
          <a:pathLst>
            <a:path>
              <a:moveTo>
                <a:pt x="0" y="20972"/>
              </a:moveTo>
              <a:lnTo>
                <a:pt x="242122" y="20972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481332" y="1399367"/>
        <a:ext cx="12106" cy="12106"/>
      </dsp:txXfrm>
    </dsp:sp>
    <dsp:sp modelId="{5B70503F-0AE0-447E-BD15-BB2D817E5366}">
      <dsp:nvSpPr>
        <dsp:cNvPr id="0" name=""/>
        <dsp:cNvSpPr/>
      </dsp:nvSpPr>
      <dsp:spPr>
        <a:xfrm>
          <a:off x="1584481" y="-91570"/>
          <a:ext cx="1805807" cy="13759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Strategy</a:t>
          </a:r>
          <a:endParaRPr lang="en-GB" sz="1500" kern="1200" dirty="0"/>
        </a:p>
      </dsp:txBody>
      <dsp:txXfrm>
        <a:off x="1848935" y="109930"/>
        <a:ext cx="1276899" cy="972929"/>
      </dsp:txXfrm>
    </dsp:sp>
    <dsp:sp modelId="{FA274ED9-92E9-4492-96B2-43AAA5152AA9}">
      <dsp:nvSpPr>
        <dsp:cNvPr id="0" name=""/>
        <dsp:cNvSpPr/>
      </dsp:nvSpPr>
      <dsp:spPr>
        <a:xfrm rot="20585275">
          <a:off x="3038758" y="1895062"/>
          <a:ext cx="147544" cy="41945"/>
        </a:xfrm>
        <a:custGeom>
          <a:avLst/>
          <a:gdLst/>
          <a:ahLst/>
          <a:cxnLst/>
          <a:rect l="0" t="0" r="0" b="0"/>
          <a:pathLst>
            <a:path>
              <a:moveTo>
                <a:pt x="0" y="20972"/>
              </a:moveTo>
              <a:lnTo>
                <a:pt x="147544" y="20972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108842" y="1912346"/>
        <a:ext cx="7377" cy="7377"/>
      </dsp:txXfrm>
    </dsp:sp>
    <dsp:sp modelId="{CD2AC06A-99B3-44C1-AED5-E284F3DAD176}">
      <dsp:nvSpPr>
        <dsp:cNvPr id="0" name=""/>
        <dsp:cNvSpPr/>
      </dsp:nvSpPr>
      <dsp:spPr>
        <a:xfrm>
          <a:off x="3118809" y="951630"/>
          <a:ext cx="1805807" cy="137592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Responsibility</a:t>
          </a:r>
          <a:endParaRPr lang="en-GB" sz="1500" kern="1200" dirty="0"/>
        </a:p>
      </dsp:txBody>
      <dsp:txXfrm>
        <a:off x="3383263" y="1153130"/>
        <a:ext cx="1276899" cy="972929"/>
      </dsp:txXfrm>
    </dsp:sp>
    <dsp:sp modelId="{99E860EA-C52F-4C55-8EE8-5834160BCEC2}">
      <dsp:nvSpPr>
        <dsp:cNvPr id="0" name=""/>
        <dsp:cNvSpPr/>
      </dsp:nvSpPr>
      <dsp:spPr>
        <a:xfrm rot="3060697">
          <a:off x="2807863" y="2628324"/>
          <a:ext cx="238401" cy="41945"/>
        </a:xfrm>
        <a:custGeom>
          <a:avLst/>
          <a:gdLst/>
          <a:ahLst/>
          <a:cxnLst/>
          <a:rect l="0" t="0" r="0" b="0"/>
          <a:pathLst>
            <a:path>
              <a:moveTo>
                <a:pt x="0" y="20972"/>
              </a:moveTo>
              <a:lnTo>
                <a:pt x="238401" y="20972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921104" y="2643336"/>
        <a:ext cx="11920" cy="11920"/>
      </dsp:txXfrm>
    </dsp:sp>
    <dsp:sp modelId="{8EBB3075-3123-4051-A136-54B31E37CF1E}">
      <dsp:nvSpPr>
        <dsp:cNvPr id="0" name=""/>
        <dsp:cNvSpPr/>
      </dsp:nvSpPr>
      <dsp:spPr>
        <a:xfrm>
          <a:off x="2573132" y="2639535"/>
          <a:ext cx="1805807" cy="13759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Connectivity</a:t>
          </a:r>
          <a:endParaRPr lang="en-GB" sz="1500" kern="1200" dirty="0"/>
        </a:p>
      </dsp:txBody>
      <dsp:txXfrm>
        <a:off x="2837586" y="2841035"/>
        <a:ext cx="1276899" cy="972929"/>
      </dsp:txXfrm>
    </dsp:sp>
    <dsp:sp modelId="{3E7BC5A6-6C85-4471-8559-023BC465E98E}">
      <dsp:nvSpPr>
        <dsp:cNvPr id="0" name=""/>
        <dsp:cNvSpPr/>
      </dsp:nvSpPr>
      <dsp:spPr>
        <a:xfrm rot="7739303">
          <a:off x="1928505" y="2628324"/>
          <a:ext cx="238401" cy="41945"/>
        </a:xfrm>
        <a:custGeom>
          <a:avLst/>
          <a:gdLst/>
          <a:ahLst/>
          <a:cxnLst/>
          <a:rect l="0" t="0" r="0" b="0"/>
          <a:pathLst>
            <a:path>
              <a:moveTo>
                <a:pt x="0" y="20972"/>
              </a:moveTo>
              <a:lnTo>
                <a:pt x="238401" y="20972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041746" y="2643336"/>
        <a:ext cx="11920" cy="11920"/>
      </dsp:txXfrm>
    </dsp:sp>
    <dsp:sp modelId="{4A8C567A-76F0-410E-9C7F-6293AB29930A}">
      <dsp:nvSpPr>
        <dsp:cNvPr id="0" name=""/>
        <dsp:cNvSpPr/>
      </dsp:nvSpPr>
      <dsp:spPr>
        <a:xfrm>
          <a:off x="595831" y="2639535"/>
          <a:ext cx="1805807" cy="137592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Inclusivity</a:t>
          </a:r>
          <a:endParaRPr lang="en-GB" sz="1500" kern="1200" dirty="0"/>
        </a:p>
      </dsp:txBody>
      <dsp:txXfrm>
        <a:off x="860285" y="2841035"/>
        <a:ext cx="1276899" cy="972929"/>
      </dsp:txXfrm>
    </dsp:sp>
    <dsp:sp modelId="{E9A8ADE2-F626-446B-864F-D703FC736A38}">
      <dsp:nvSpPr>
        <dsp:cNvPr id="0" name=""/>
        <dsp:cNvSpPr/>
      </dsp:nvSpPr>
      <dsp:spPr>
        <a:xfrm rot="11814725">
          <a:off x="1788467" y="1895062"/>
          <a:ext cx="147544" cy="41945"/>
        </a:xfrm>
        <a:custGeom>
          <a:avLst/>
          <a:gdLst/>
          <a:ahLst/>
          <a:cxnLst/>
          <a:rect l="0" t="0" r="0" b="0"/>
          <a:pathLst>
            <a:path>
              <a:moveTo>
                <a:pt x="0" y="20972"/>
              </a:moveTo>
              <a:lnTo>
                <a:pt x="147544" y="20972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858551" y="1912346"/>
        <a:ext cx="7377" cy="7377"/>
      </dsp:txXfrm>
    </dsp:sp>
    <dsp:sp modelId="{F51B9EC3-D800-440B-9710-F1F21FABC5BB}">
      <dsp:nvSpPr>
        <dsp:cNvPr id="0" name=""/>
        <dsp:cNvSpPr/>
      </dsp:nvSpPr>
      <dsp:spPr>
        <a:xfrm>
          <a:off x="50154" y="951630"/>
          <a:ext cx="1805807" cy="137592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Development</a:t>
          </a:r>
          <a:endParaRPr lang="en-GB" sz="1500" kern="1200" dirty="0"/>
        </a:p>
      </dsp:txBody>
      <dsp:txXfrm>
        <a:off x="314608" y="1153130"/>
        <a:ext cx="1276899" cy="972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D5B5A-5F4C-480A-846F-1CE48CC5859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9EC33-840C-43F6-9F74-61331CC035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50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59EC33-840C-43F6-9F74-61331CC035D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2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90C1-38D1-30D1-48A9-CE7FFA0DC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D36B0-D6E0-498C-EAE1-8F78831AEE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B81F6-5535-C18B-74E9-E2B1FC5EA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B1ABD-9F16-BA0E-2C92-A5AF99494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890BF-E7AB-A7E3-E45E-4F329AFF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blue text with a white background&#10;&#10;Description automatically generated">
            <a:extLst>
              <a:ext uri="{FF2B5EF4-FFF2-40B4-BE49-F238E27FC236}">
                <a16:creationId xmlns:a16="http://schemas.microsoft.com/office/drawing/2014/main" id="{6FA20E96-A4D4-D0D4-034A-88889330DC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440" y="587829"/>
            <a:ext cx="2346742" cy="54509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14FFF0-DA9D-0D9F-0195-CB64BEF0A7B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  <p:pic>
        <p:nvPicPr>
          <p:cNvPr id="9" name="Picture 8" descr="CRAC_S_logo_RGB">
            <a:extLst>
              <a:ext uri="{FF2B5EF4-FFF2-40B4-BE49-F238E27FC236}">
                <a16:creationId xmlns:a16="http://schemas.microsoft.com/office/drawing/2014/main" id="{303AC3C8-8C9B-3032-0BEB-D4E5386581F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52"/>
          <a:stretch/>
        </p:blipFill>
        <p:spPr bwMode="auto">
          <a:xfrm>
            <a:off x="497757" y="587829"/>
            <a:ext cx="1927225" cy="5715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9282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2FEB5-2342-8566-B9D5-A2BD13AC3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F9229-3280-0090-0045-40DB7990A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DCBE5-CB4B-F5D7-76D8-7EE922A49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A0AF1-7B81-95A3-1F36-1EC79E789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F35AE-0483-2FA2-6800-FBAE15724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6F3491-CAFD-E043-1B08-5DC9487EEEE4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144331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1F8A3F-8689-0B5D-0D08-59C93C04A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91D45-0DA0-2E8B-5554-D6299C674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0634A-ED35-6AAE-D7AD-154D6025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F7193-8428-BB00-1F23-389C9C092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228CC-9FFB-E30C-962E-F32751A8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84636B-BF89-9A95-CD3B-51CAB2E1B27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403090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60EBB-4D79-D9CA-79D2-BC7C72972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2937"/>
            <a:ext cx="10515600" cy="648231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C3A3-756E-F4C3-D6E6-51F94143F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9767"/>
            <a:ext cx="10515600" cy="3951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16791-251A-79EA-69BD-B1714754E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057E8-02C3-4D35-424B-2FD3B6C4E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AD775-47F3-D533-A2C2-6CDD77A50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96EDB0-A1DA-ADD9-812C-E46E17A1F0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  <p:pic>
        <p:nvPicPr>
          <p:cNvPr id="7" name="Picture 6" descr="A blue text with a white background&#10;&#10;Description automatically generated">
            <a:extLst>
              <a:ext uri="{FF2B5EF4-FFF2-40B4-BE49-F238E27FC236}">
                <a16:creationId xmlns:a16="http://schemas.microsoft.com/office/drawing/2014/main" id="{BE11B905-C035-0D7E-7617-F53363FCDAC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477" y="477301"/>
            <a:ext cx="1584077" cy="367942"/>
          </a:xfrm>
          <a:prstGeom prst="rect">
            <a:avLst/>
          </a:prstGeom>
        </p:spPr>
      </p:pic>
      <p:pic>
        <p:nvPicPr>
          <p:cNvPr id="9" name="Picture 8" descr="CRAC_S_logo_RGB">
            <a:extLst>
              <a:ext uri="{FF2B5EF4-FFF2-40B4-BE49-F238E27FC236}">
                <a16:creationId xmlns:a16="http://schemas.microsoft.com/office/drawing/2014/main" id="{17894E3A-7356-83B7-9578-D356DF5ADEC6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52"/>
          <a:stretch/>
        </p:blipFill>
        <p:spPr bwMode="auto">
          <a:xfrm>
            <a:off x="497758" y="477301"/>
            <a:ext cx="1300898" cy="38576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6640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83EAD-8D86-B4BA-05EB-DF6FF9C5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108636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78ECD-234A-47FE-7CAC-F19CBEDF8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5695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83693-24CA-57FC-702F-BA76D7757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A7C28-878C-1882-71C6-D11DB3B3C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A6F94-8AE6-8CF0-D4F1-F7494D6C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BBFCC9-8DB3-2A72-B02D-161DE7614018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  <p:pic>
        <p:nvPicPr>
          <p:cNvPr id="7" name="Picture 6" descr="A blue text with a white background&#10;&#10;Description automatically generated">
            <a:extLst>
              <a:ext uri="{FF2B5EF4-FFF2-40B4-BE49-F238E27FC236}">
                <a16:creationId xmlns:a16="http://schemas.microsoft.com/office/drawing/2014/main" id="{FE87CD9A-A1A7-E518-B836-5F90DE1B7619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35" y="587828"/>
            <a:ext cx="2876824" cy="668215"/>
          </a:xfrm>
          <a:prstGeom prst="rect">
            <a:avLst/>
          </a:prstGeom>
        </p:spPr>
      </p:pic>
      <p:pic>
        <p:nvPicPr>
          <p:cNvPr id="9" name="Picture 8" descr="CRAC_S_logo_RGB">
            <a:extLst>
              <a:ext uri="{FF2B5EF4-FFF2-40B4-BE49-F238E27FC236}">
                <a16:creationId xmlns:a16="http://schemas.microsoft.com/office/drawing/2014/main" id="{2ADB3F65-1B64-F400-6105-F6BBEE742DAE}"/>
              </a:ext>
            </a:extLst>
          </p:cNvPr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52"/>
          <a:stretch/>
        </p:blipFill>
        <p:spPr bwMode="auto">
          <a:xfrm>
            <a:off x="497757" y="587829"/>
            <a:ext cx="2362545" cy="7005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219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927ED-D253-F722-2119-CCC8A58F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4C45-3EAF-0FE1-5721-1058BBC10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72EB9-2041-74AA-AAA6-6CC24A79B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85371-4F8A-FEF5-A833-AF075D2C7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43226-145B-DD7C-9E53-2DE7910D4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D7BDF-A193-936E-222D-E8A73743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28F25E-2C41-17CE-8273-78BF52C3506F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410353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69EE6-0120-D35E-E883-0164638C1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25A72-75C8-997E-BE6B-6A770142E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AEAD7-0A7F-819C-C42E-96D79A036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E32036-3A5D-CC24-98DE-C907A2CAD1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73E3B2-74FE-9635-F69C-BFF3500853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1B13B5-7766-F605-356A-470AAD68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6DBEA3-7262-CCC8-49EA-C75DD2664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F91237-D288-9881-4F49-D6FC6FEF1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D855CB-3E6C-DF74-5F56-F336BA70B535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283401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67DF4-45E3-BECB-67BF-A3F9A43FC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42CBEF-56B7-F6F1-6B53-AB49492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9798CC-D8C9-98D7-1292-A3ED393D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F8B63-30E6-4A30-C41C-707C1DDDC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C37EA6-09D9-93E6-EA87-059D5AA1E9A2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1808675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F5538B-ED02-EB7D-B221-191FE8C77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9A173C-1381-2919-DEC6-BCCD67D2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15445-6EF1-8019-F853-57BF66A6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6B779A-E1D5-C019-72B2-4C25FA942040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4940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FB5F-A7A5-2ACD-55FB-D6ECDD186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1F586-C1AC-3B71-5234-E0F5E342D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6ED35-139E-DBDA-5F3A-ECD81DE47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747C1-226B-036A-9325-EBB4B76A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A2CB8-4573-AEBE-3CC4-8D6018FA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5DC50-C7A9-AA87-1F3B-4DD54E18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EF579D-1F68-2998-6C85-2466C72CD5F3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2930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DA26D-4CC9-C4A4-FCA1-1E2078E34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E1CBC3-0AC2-5B49-27DF-DD5EC48CF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48D39-99B4-6ADB-FC96-0418FBAAF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415B5-10B3-898C-3A7F-27A53BA3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559B0-94EA-EC16-3764-539A9E9EA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89886-C492-6796-FDB0-013360A0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3225B7-22D0-6210-D272-707D00894E79}"/>
              </a:ext>
            </a:extLst>
          </p:cNvPr>
          <p:cNvSpPr/>
          <p:nvPr userDrawn="1"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</p:spTree>
    <p:extLst>
      <p:ext uri="{BB962C8B-B14F-4D97-AF65-F5344CB8AC3E}">
        <p14:creationId xmlns:p14="http://schemas.microsoft.com/office/powerpoint/2010/main" val="58325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08B1C8-FACC-DD99-B3E5-F4D386A2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6CAD7-B588-3140-7272-F8AE69721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25B41-BEBD-2283-FC30-D23CF5F9B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6D6467-7129-4FB5-8F38-BD422A9AA469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43909-C24E-8AEF-EFE1-238D6A59D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D217F-1866-F202-BC98-141E59CF9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318062-D4EE-450F-9A73-86BCCBA06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38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47B0997-C865-2F96-8D44-2530D1DD545E}"/>
              </a:ext>
            </a:extLst>
          </p:cNvPr>
          <p:cNvSpPr/>
          <p:nvPr/>
        </p:nvSpPr>
        <p:spPr>
          <a:xfrm>
            <a:off x="0" y="6117771"/>
            <a:ext cx="12192000" cy="740229"/>
          </a:xfrm>
          <a:prstGeom prst="rect">
            <a:avLst/>
          </a:prstGeom>
          <a:solidFill>
            <a:srgbClr val="0100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Geologica"/>
              </a:rPr>
              <a:t>Vitae and its membership programme are managed by the Careers Research and Advisory Centre (CRAC) Limited, an independent registered charity. </a:t>
            </a:r>
          </a:p>
          <a:p>
            <a:r>
              <a:rPr lang="en-US" sz="900" dirty="0">
                <a:latin typeface="Geologica"/>
              </a:rPr>
              <a:t>Vitae, © The Careers Research and Advisory Centre (CRAC) Limited.   </a:t>
            </a:r>
          </a:p>
          <a:p>
            <a:r>
              <a:rPr lang="en-US" sz="900" dirty="0">
                <a:latin typeface="Geologica"/>
              </a:rPr>
              <a:t>https://vitae.ac.uk/ </a:t>
            </a:r>
            <a:endParaRPr lang="en-GB" sz="900" dirty="0">
              <a:latin typeface="Geologica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5D0197-CF02-9CE7-7434-2983BE97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Can we assess research culture responsibly?</a:t>
            </a:r>
            <a:br>
              <a:rPr lang="en-US" sz="3200" dirty="0"/>
            </a:br>
            <a:r>
              <a:rPr lang="en-US" sz="2600" dirty="0"/>
              <a:t>Reflections from the REF PCE indicators project</a:t>
            </a:r>
            <a:endParaRPr lang="en-GB" sz="26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2BE3F1-E37A-36D4-FA88-237459DC5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10515600" cy="1277749"/>
          </a:xfrm>
        </p:spPr>
        <p:txBody>
          <a:bodyPr>
            <a:normAutofit/>
          </a:bodyPr>
          <a:lstStyle/>
          <a:p>
            <a:r>
              <a:rPr lang="en-US" sz="2200" dirty="0"/>
              <a:t>Dr Yolana Pringle</a:t>
            </a:r>
            <a:br>
              <a:rPr lang="en-US" sz="2200" dirty="0"/>
            </a:br>
            <a:r>
              <a:rPr lang="en-US" sz="2200" dirty="0"/>
              <a:t>Director &amp; Deputy CEO, CRAC-Vitae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72558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04A3FA-35D5-3610-E588-C0FC362A5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REF PCE?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4E99F5-3639-00CA-BF9A-383C4C7D8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" y="2170245"/>
            <a:ext cx="4678042" cy="35448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3D73C3A-8A57-8084-16FA-F7662C573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781" y="2681808"/>
            <a:ext cx="5682307" cy="251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5CF079-99CB-A999-0341-0C69D2A6B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Journey to REF PCE 2029</a:t>
            </a:r>
            <a:endParaRPr lang="en-GB" sz="30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1C05A97-64CA-5CB5-C68A-845D1249A2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9531109"/>
              </p:ext>
            </p:extLst>
          </p:nvPr>
        </p:nvGraphicFramePr>
        <p:xfrm>
          <a:off x="745733" y="2930014"/>
          <a:ext cx="10608067" cy="305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0B9E483-7147-36B4-CCEF-145EA4CB04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0162" y="1990030"/>
            <a:ext cx="2719009" cy="13087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C9A467-A510-B37F-EDA4-F3F50B9CAB23}"/>
              </a:ext>
            </a:extLst>
          </p:cNvPr>
          <p:cNvSpPr txBox="1"/>
          <p:nvPr/>
        </p:nvSpPr>
        <p:spPr>
          <a:xfrm>
            <a:off x="745733" y="4601178"/>
            <a:ext cx="164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June 2023</a:t>
            </a:r>
            <a:endParaRPr lang="en-GB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2B22F2-2605-8DBF-B193-DA0D8DCB7FA4}"/>
              </a:ext>
            </a:extLst>
          </p:cNvPr>
          <p:cNvSpPr txBox="1"/>
          <p:nvPr/>
        </p:nvSpPr>
        <p:spPr>
          <a:xfrm>
            <a:off x="2722473" y="3962540"/>
            <a:ext cx="164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Jan 2024</a:t>
            </a:r>
            <a:endParaRPr lang="en-GB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CB664-6E32-D095-BCA1-CFD5AAED1296}"/>
              </a:ext>
            </a:extLst>
          </p:cNvPr>
          <p:cNvSpPr txBox="1"/>
          <p:nvPr/>
        </p:nvSpPr>
        <p:spPr>
          <a:xfrm>
            <a:off x="4713505" y="4601178"/>
            <a:ext cx="164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Nov 2024</a:t>
            </a:r>
            <a:endParaRPr lang="en-GB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2C0FC8-4309-E884-2AC3-6D78267F3CED}"/>
              </a:ext>
            </a:extLst>
          </p:cNvPr>
          <p:cNvSpPr txBox="1"/>
          <p:nvPr/>
        </p:nvSpPr>
        <p:spPr>
          <a:xfrm>
            <a:off x="6645544" y="3962540"/>
            <a:ext cx="164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Autumn 2025</a:t>
            </a:r>
            <a:endParaRPr lang="en-GB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FBFD62-2356-6BD9-932D-22A2F48A9DA7}"/>
              </a:ext>
            </a:extLst>
          </p:cNvPr>
          <p:cNvSpPr txBox="1"/>
          <p:nvPr/>
        </p:nvSpPr>
        <p:spPr>
          <a:xfrm>
            <a:off x="8719543" y="4601178"/>
            <a:ext cx="164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Early 2026</a:t>
            </a:r>
            <a:endParaRPr lang="en-GB" b="1" dirty="0"/>
          </a:p>
        </p:txBody>
      </p:sp>
      <p:pic>
        <p:nvPicPr>
          <p:cNvPr id="11" name="Picture 10" descr="A purple and white text&#10;&#10;AI-generated content may be incorrect.">
            <a:extLst>
              <a:ext uri="{FF2B5EF4-FFF2-40B4-BE49-F238E27FC236}">
                <a16:creationId xmlns:a16="http://schemas.microsoft.com/office/drawing/2014/main" id="{0C384DCF-5B91-2495-AE2C-92B1AA8057B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681" y="2443229"/>
            <a:ext cx="2160157" cy="855568"/>
          </a:xfrm>
          <a:prstGeom prst="rect">
            <a:avLst/>
          </a:prstGeom>
        </p:spPr>
      </p:pic>
      <p:pic>
        <p:nvPicPr>
          <p:cNvPr id="15" name="Picture 1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6A5230D-26AA-1E33-2673-9537F93DCD7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2" r="16009"/>
          <a:stretch/>
        </p:blipFill>
        <p:spPr>
          <a:xfrm>
            <a:off x="4364460" y="1960734"/>
            <a:ext cx="2212258" cy="1501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00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83FA-827B-39FA-0D1F-C1954DB45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 PCE indicators project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8DC9C-9766-697A-2A8A-96039CE1C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Technopolis UK and Vitae, with a range of sector partners</a:t>
            </a:r>
            <a:endParaRPr lang="en-GB" dirty="0"/>
          </a:p>
        </p:txBody>
      </p:sp>
      <p:pic>
        <p:nvPicPr>
          <p:cNvPr id="1026" name="Picture 2" descr="Brand new INORMS Research Evaluation Group Guide to SCOPE Framework for ...">
            <a:extLst>
              <a:ext uri="{FF2B5EF4-FFF2-40B4-BE49-F238E27FC236}">
                <a16:creationId xmlns:a16="http://schemas.microsoft.com/office/drawing/2014/main" id="{A9CB7ED0-C5FB-E51E-95C4-2E4F6FBF61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9" t="16666" r="6535" b="45815"/>
          <a:stretch/>
        </p:blipFill>
        <p:spPr bwMode="auto">
          <a:xfrm>
            <a:off x="928038" y="2790674"/>
            <a:ext cx="4798311" cy="292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rand new INORMS Research Evaluation Group Guide to SCOPE Framework for ...">
            <a:extLst>
              <a:ext uri="{FF2B5EF4-FFF2-40B4-BE49-F238E27FC236}">
                <a16:creationId xmlns:a16="http://schemas.microsoft.com/office/drawing/2014/main" id="{DF5B287B-F773-39D0-7722-58932C69DF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79" b="92485"/>
          <a:stretch/>
        </p:blipFill>
        <p:spPr bwMode="auto">
          <a:xfrm>
            <a:off x="175768" y="5465857"/>
            <a:ext cx="1718018" cy="51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EC1CF8-DAD1-FD53-5E9A-B0853FA44951}"/>
              </a:ext>
            </a:extLst>
          </p:cNvPr>
          <p:cNvSpPr txBox="1"/>
          <p:nvPr/>
        </p:nvSpPr>
        <p:spPr>
          <a:xfrm>
            <a:off x="5576521" y="3117285"/>
            <a:ext cx="6108970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The overarching aims were: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to develop a set of indicators that may be used by institutions to evidence PCE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produce a draft submission template for PCE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put forward recommendations on their use to the joint funding bodies.</a:t>
            </a:r>
          </a:p>
        </p:txBody>
      </p:sp>
    </p:spTree>
    <p:extLst>
      <p:ext uri="{BB962C8B-B14F-4D97-AF65-F5344CB8AC3E}">
        <p14:creationId xmlns:p14="http://schemas.microsoft.com/office/powerpoint/2010/main" val="353928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DE7A3-96B0-DA15-B074-DE88D6C4E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Sector priorities for research culture</a:t>
            </a:r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B1C09CF-F48B-9EA1-C418-221BD2F9C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311809"/>
              </p:ext>
            </p:extLst>
          </p:nvPr>
        </p:nvGraphicFramePr>
        <p:xfrm>
          <a:off x="1832426" y="2218740"/>
          <a:ext cx="8527148" cy="24205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214454">
                  <a:extLst>
                    <a:ext uri="{9D8B030D-6E8A-4147-A177-3AD203B41FA5}">
                      <a16:colId xmlns:a16="http://schemas.microsoft.com/office/drawing/2014/main" val="3978885262"/>
                    </a:ext>
                  </a:extLst>
                </a:gridCol>
                <a:gridCol w="4312694">
                  <a:extLst>
                    <a:ext uri="{9D8B030D-6E8A-4147-A177-3AD203B41FA5}">
                      <a16:colId xmlns:a16="http://schemas.microsoft.com/office/drawing/2014/main" val="195269107"/>
                    </a:ext>
                  </a:extLst>
                </a:gridCol>
              </a:tblGrid>
              <a:tr h="552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+mj-lt"/>
                          <a:cs typeface="Arial" panose="020B0604020202020204" pitchFamily="34" charset="0"/>
                        </a:rPr>
                        <a:t>Themes that came through strongly</a:t>
                      </a:r>
                      <a:endParaRPr lang="en-GB" sz="2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97012"/>
                  </a:ext>
                </a:extLst>
              </a:tr>
              <a:tr h="552840">
                <a:tc>
                  <a:txBody>
                    <a:bodyPr/>
                    <a:lstStyle/>
                    <a:p>
                      <a:r>
                        <a:rPr lang="en-GB" sz="2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Equality, diversity and inclusion</a:t>
                      </a:r>
                      <a:endParaRPr lang="en-GB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Research integrity and reproducibility</a:t>
                      </a:r>
                      <a:endParaRPr lang="en-GB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8900114"/>
                  </a:ext>
                </a:extLst>
              </a:tr>
              <a:tr h="552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Openness and open research</a:t>
                      </a:r>
                      <a:endParaRPr lang="en-GB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Collaboration</a:t>
                      </a:r>
                      <a:endParaRPr lang="en-GB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72539053"/>
                  </a:ext>
                </a:extLst>
              </a:tr>
              <a:tr h="552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Recognition</a:t>
                      </a:r>
                      <a:endParaRPr lang="en-GB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5817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DFC5A8A-391E-DC6B-1DA9-6A66AA86AB7F}"/>
              </a:ext>
            </a:extLst>
          </p:cNvPr>
          <p:cNvSpPr txBox="1"/>
          <p:nvPr/>
        </p:nvSpPr>
        <p:spPr>
          <a:xfrm>
            <a:off x="4462918" y="4857355"/>
            <a:ext cx="3266164" cy="101566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+mj-lt"/>
                <a:cs typeface="Arial" panose="020B0604020202020204" pitchFamily="34" charset="0"/>
              </a:rPr>
              <a:t>Mental health and wellbeing</a:t>
            </a:r>
          </a:p>
          <a:p>
            <a:pPr algn="ctr"/>
            <a:endParaRPr lang="en-US" sz="2000" b="1" dirty="0">
              <a:latin typeface="+mj-lt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latin typeface="+mj-lt"/>
                <a:cs typeface="Arial" panose="020B0604020202020204" pitchFamily="34" charset="0"/>
              </a:rPr>
              <a:t>Time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as a cross-cutting issue</a:t>
            </a:r>
          </a:p>
        </p:txBody>
      </p:sp>
    </p:spTree>
    <p:extLst>
      <p:ext uri="{BB962C8B-B14F-4D97-AF65-F5344CB8AC3E}">
        <p14:creationId xmlns:p14="http://schemas.microsoft.com/office/powerpoint/2010/main" val="1444380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40843-6642-09E6-7A8B-BE4BC8A4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Insights from the sector workshops</a:t>
            </a:r>
            <a:endParaRPr lang="en-GB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CF3B8-82BB-7612-0F10-2C0FCD750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285" y="1989599"/>
            <a:ext cx="10314214" cy="3991648"/>
          </a:xfrm>
        </p:spPr>
        <p:txBody>
          <a:bodyPr>
            <a:normAutofit/>
          </a:bodyPr>
          <a:lstStyle/>
          <a:p>
            <a:r>
              <a:rPr lang="en-US" dirty="0"/>
              <a:t>Broad, flexible approach to research culture</a:t>
            </a:r>
          </a:p>
          <a:p>
            <a:endParaRPr lang="en-US" dirty="0"/>
          </a:p>
          <a:p>
            <a:r>
              <a:rPr lang="en-US" dirty="0"/>
              <a:t>Two core purposes for assessing PCE in REF:</a:t>
            </a:r>
          </a:p>
          <a:p>
            <a:pPr lvl="1"/>
            <a:r>
              <a:rPr lang="en-US" dirty="0"/>
              <a:t>To </a:t>
            </a:r>
            <a:r>
              <a:rPr lang="en-US" dirty="0" err="1"/>
              <a:t>incentivise</a:t>
            </a:r>
            <a:r>
              <a:rPr lang="en-US" dirty="0"/>
              <a:t> institutions</a:t>
            </a:r>
          </a:p>
          <a:p>
            <a:pPr lvl="1"/>
            <a:r>
              <a:rPr lang="en-US" dirty="0"/>
              <a:t>To reward progress within institutions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GB" dirty="0">
                <a:cs typeface="Arial" panose="020B0604020202020204" pitchFamily="34" charset="0"/>
              </a:rPr>
              <a:t>Indicators that reward commitment, efficacy,</a:t>
            </a:r>
            <a:br>
              <a:rPr lang="en-GB" dirty="0">
                <a:cs typeface="Arial" panose="020B0604020202020204" pitchFamily="34" charset="0"/>
              </a:rPr>
            </a:br>
            <a:r>
              <a:rPr lang="en-GB" dirty="0">
                <a:cs typeface="Arial" panose="020B0604020202020204" pitchFamily="34" charset="0"/>
              </a:rPr>
              <a:t>relevance, and shared learning not money</a:t>
            </a:r>
            <a:endParaRPr lang="en-US" dirty="0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6CD3F1DB-3911-AACE-56B9-8919A579D4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492620"/>
              </p:ext>
            </p:extLst>
          </p:nvPr>
        </p:nvGraphicFramePr>
        <p:xfrm>
          <a:off x="6867032" y="1654980"/>
          <a:ext cx="4974771" cy="3923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47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D3C90-120C-461A-19A5-413B9C7D5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Tensions in assessing research culture responsibly</a:t>
            </a:r>
            <a:endParaRPr lang="en-GB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A4A15-B8DC-5564-A689-7D9D5D771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Limited and inconsistent data across institutions</a:t>
            </a:r>
          </a:p>
          <a:p>
            <a:pPr>
              <a:lnSpc>
                <a:spcPct val="150000"/>
              </a:lnSpc>
            </a:pPr>
            <a:r>
              <a:rPr lang="en-US" dirty="0"/>
              <a:t>Challenges with survey data – validity, comparisons, response burden</a:t>
            </a:r>
          </a:p>
          <a:p>
            <a:pPr>
              <a:lnSpc>
                <a:spcPct val="150000"/>
              </a:lnSpc>
            </a:pPr>
            <a:r>
              <a:rPr lang="en-US" dirty="0"/>
              <a:t>Narrative burden vs meaningful reflection</a:t>
            </a:r>
          </a:p>
          <a:p>
            <a:pPr>
              <a:lnSpc>
                <a:spcPct val="150000"/>
              </a:lnSpc>
            </a:pPr>
            <a:r>
              <a:rPr lang="en-US" dirty="0"/>
              <a:t>Tension between </a:t>
            </a:r>
            <a:r>
              <a:rPr lang="en-US" dirty="0" err="1"/>
              <a:t>standardisation</a:t>
            </a:r>
            <a:r>
              <a:rPr lang="en-US" dirty="0"/>
              <a:t> and institutional nuance</a:t>
            </a:r>
          </a:p>
          <a:p>
            <a:pPr>
              <a:lnSpc>
                <a:spcPct val="150000"/>
              </a:lnSpc>
            </a:pPr>
            <a:r>
              <a:rPr lang="en-US" dirty="0"/>
              <a:t>Risk that indicators become tick-box exercises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290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AC Vitae presentation template" id="{0C4F7EB8-1434-46B0-91E1-591289FBF64B}" vid="{3A59BD98-0365-468A-8D0E-383FBBDD1B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d49283-5f9f-40bc-91a4-c4dd597f1a1b" xsi:nil="true"/>
    <lcf76f155ced4ddcb4097134ff3c332f xmlns="be90b6b6-478a-44d3-9b4f-47afa82212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9F6886E225084B8F457ABEFF97C350" ma:contentTypeVersion="13" ma:contentTypeDescription="Create a new document." ma:contentTypeScope="" ma:versionID="6d018c4ad8391e37fdd579e6d2c3b0a0">
  <xsd:schema xmlns:xsd="http://www.w3.org/2001/XMLSchema" xmlns:xs="http://www.w3.org/2001/XMLSchema" xmlns:p="http://schemas.microsoft.com/office/2006/metadata/properties" xmlns:ns2="be90b6b6-478a-44d3-9b4f-47afa82212f2" xmlns:ns3="f3fd97df-5d8f-4591-a719-f1de32ae484a" xmlns:ns4="c7d49283-5f9f-40bc-91a4-c4dd597f1a1b" targetNamespace="http://schemas.microsoft.com/office/2006/metadata/properties" ma:root="true" ma:fieldsID="8e87883b12fad5a190117c8e389e3ff5" ns2:_="" ns3:_="" ns4:_="">
    <xsd:import namespace="be90b6b6-478a-44d3-9b4f-47afa82212f2"/>
    <xsd:import namespace="f3fd97df-5d8f-4591-a719-f1de32ae484a"/>
    <xsd:import namespace="c7d49283-5f9f-40bc-91a4-c4dd597f1a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90b6b6-478a-44d3-9b4f-47afa82212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6e1dd45-7d8c-4e64-929b-40ea7d994f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fd97df-5d8f-4591-a719-f1de32ae484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49283-5f9f-40bc-91a4-c4dd597f1a1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d8745df-9326-4a65-89bc-ec4f67d5b009}" ma:internalName="TaxCatchAll" ma:showField="CatchAllData" ma:web="c7d49283-5f9f-40bc-91a4-c4dd597f1a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5F4813-6085-4724-9BF4-F74EB5488B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0A57E5-0C6D-4E0F-8BBC-14331608BF39}">
  <ds:schemaRefs>
    <ds:schemaRef ds:uri="http://purl.org/dc/terms/"/>
    <ds:schemaRef ds:uri="http://purl.org/dc/elements/1.1/"/>
    <ds:schemaRef ds:uri="f3fd97df-5d8f-4591-a719-f1de32ae484a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7d49283-5f9f-40bc-91a4-c4dd597f1a1b"/>
    <ds:schemaRef ds:uri="be90b6b6-478a-44d3-9b4f-47afa82212f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27FCD76-B03E-47E7-BB41-FC957C2178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90b6b6-478a-44d3-9b4f-47afa82212f2"/>
    <ds:schemaRef ds:uri="f3fd97df-5d8f-4591-a719-f1de32ae484a"/>
    <ds:schemaRef ds:uri="c7d49283-5f9f-40bc-91a4-c4dd597f1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e5a7cf9-a6d8-4dd0-93b7-deb1d17bf026}" enabled="0" method="" siteId="{7e5a7cf9-a6d8-4dd0-93b7-deb1d17bf02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CRAC Vitae presentation template</Template>
  <TotalTime>0</TotalTime>
  <Words>305</Words>
  <Application>Microsoft Office PowerPoint</Application>
  <PresentationFormat>Widescreen</PresentationFormat>
  <Paragraphs>54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Geologica</vt:lpstr>
      <vt:lpstr>Office Theme</vt:lpstr>
      <vt:lpstr>Can we assess research culture responsibly? Reflections from the REF PCE indicators project</vt:lpstr>
      <vt:lpstr>What is REF PCE?</vt:lpstr>
      <vt:lpstr>Journey to REF PCE 2029</vt:lpstr>
      <vt:lpstr>REF PCE indicators project</vt:lpstr>
      <vt:lpstr>Sector priorities for research culture</vt:lpstr>
      <vt:lpstr>Insights from the sector workshops</vt:lpstr>
      <vt:lpstr>Tensions in assessing research culture responsibly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Yolana Pringle</dc:creator>
  <cp:lastModifiedBy>Ruth O'Kelly</cp:lastModifiedBy>
  <cp:revision>7</cp:revision>
  <dcterms:created xsi:type="dcterms:W3CDTF">2025-02-25T14:43:04Z</dcterms:created>
  <dcterms:modified xsi:type="dcterms:W3CDTF">2025-05-12T08:05:30Z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0x010100CF9F6886E225084B8F457ABEFF97C350</vt:lpwstr>
  </property>
</Properties>
</file>